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61" r:id="rId4"/>
    <p:sldId id="258" r:id="rId5"/>
    <p:sldId id="262" r:id="rId6"/>
    <p:sldId id="264" r:id="rId7"/>
    <p:sldId id="263" r:id="rId8"/>
    <p:sldId id="271" r:id="rId9"/>
    <p:sldId id="277" r:id="rId10"/>
    <p:sldId id="270" r:id="rId11"/>
    <p:sldId id="268" r:id="rId12"/>
    <p:sldId id="274" r:id="rId13"/>
    <p:sldId id="275" r:id="rId14"/>
    <p:sldId id="276" r:id="rId15"/>
    <p:sldId id="26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hyperlink" Target="https://www.boe.es/buscar/act.php?id=BOE-A-2014-3376"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1" Type="http://schemas.openxmlformats.org/officeDocument/2006/relationships/hyperlink" Target="https://www.boe.es/buscar/act.php?id=BOE-A-2014-3376"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96967-1AD5-4D94-BF9A-1B07F466A7E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ES"/>
        </a:p>
      </dgm:t>
    </dgm:pt>
    <dgm:pt modelId="{1D470B49-AAEB-405A-A995-13A876ADFEA9}">
      <dgm:prSet phldrT="[Texto]"/>
      <dgm:spPr/>
      <dgm:t>
        <a:bodyPr/>
        <a:lstStyle/>
        <a:p>
          <a:pPr>
            <a:lnSpc>
              <a:spcPct val="100000"/>
            </a:lnSpc>
          </a:pPr>
          <a:r>
            <a:rPr lang="es-ES" dirty="0"/>
            <a:t>Mercado regulado (Tarifa 2.0DHA)</a:t>
          </a:r>
        </a:p>
      </dgm:t>
    </dgm:pt>
    <dgm:pt modelId="{53A283C8-99C0-4817-B7DD-54EF30CC123B}" type="parTrans" cxnId="{AE62CBA2-5093-4CA2-ACB3-FB0837644EF5}">
      <dgm:prSet/>
      <dgm:spPr/>
      <dgm:t>
        <a:bodyPr/>
        <a:lstStyle/>
        <a:p>
          <a:endParaRPr lang="es-ES"/>
        </a:p>
      </dgm:t>
    </dgm:pt>
    <dgm:pt modelId="{024A3F2C-F875-4185-B0F6-EC6110AFE8AE}" type="sibTrans" cxnId="{AE62CBA2-5093-4CA2-ACB3-FB0837644EF5}">
      <dgm:prSet/>
      <dgm:spPr/>
      <dgm:t>
        <a:bodyPr/>
        <a:lstStyle/>
        <a:p>
          <a:endParaRPr lang="es-ES"/>
        </a:p>
      </dgm:t>
    </dgm:pt>
    <dgm:pt modelId="{E4456BAB-4115-493F-9084-C99E4DAFB777}">
      <dgm:prSet phldrT="[Texto]"/>
      <dgm:spPr/>
      <dgm:t>
        <a:bodyPr/>
        <a:lstStyle/>
        <a:p>
          <a:pPr>
            <a:lnSpc>
              <a:spcPct val="100000"/>
            </a:lnSpc>
          </a:pPr>
          <a:r>
            <a:rPr lang="es-ES" dirty="0"/>
            <a:t>En el mercado regulado, el consumidor pagará una tarifa variable. El precio de esta tarifa queda marcado por la subasta del mercado regulado. Esta tarifa se conoce como PVPC (Precio Voluntario para el Pequeño Consumidor). Se encuentra regulada por el Gobierno, por lo que todo aquel que quede suscrito a esta pagará lo mismo que el resto. </a:t>
          </a:r>
        </a:p>
      </dgm:t>
    </dgm:pt>
    <dgm:pt modelId="{67AF17B0-F660-4935-B666-7ED8DFD08CB5}" type="parTrans" cxnId="{693BEF4B-5A4F-450E-BE0D-CEDF76DF3C75}">
      <dgm:prSet/>
      <dgm:spPr/>
      <dgm:t>
        <a:bodyPr/>
        <a:lstStyle/>
        <a:p>
          <a:endParaRPr lang="es-ES"/>
        </a:p>
      </dgm:t>
    </dgm:pt>
    <dgm:pt modelId="{BB86BC40-1D57-4E79-A4D0-A048904669D0}" type="sibTrans" cxnId="{693BEF4B-5A4F-450E-BE0D-CEDF76DF3C75}">
      <dgm:prSet/>
      <dgm:spPr/>
      <dgm:t>
        <a:bodyPr/>
        <a:lstStyle/>
        <a:p>
          <a:endParaRPr lang="es-ES"/>
        </a:p>
      </dgm:t>
    </dgm:pt>
    <dgm:pt modelId="{C3B1EE1B-C146-49F5-8BA3-D2C7A91F418B}">
      <dgm:prSet phldrT="[Texto]"/>
      <dgm:spPr/>
      <dgm:t>
        <a:bodyPr/>
        <a:lstStyle/>
        <a:p>
          <a:pPr>
            <a:lnSpc>
              <a:spcPct val="100000"/>
            </a:lnSpc>
          </a:pPr>
          <a:r>
            <a:rPr lang="es-ES" dirty="0"/>
            <a:t>Su cálculo queda establecido mediante el </a:t>
          </a:r>
          <a:r>
            <a:rPr lang="es-ES" dirty="0">
              <a:hlinkClick xmlns:r="http://schemas.openxmlformats.org/officeDocument/2006/relationships" r:id="rId1"/>
            </a:rPr>
            <a:t>RD 216/2014</a:t>
          </a:r>
          <a:endParaRPr lang="es-ES" dirty="0"/>
        </a:p>
      </dgm:t>
    </dgm:pt>
    <dgm:pt modelId="{D09068D7-8D03-42AC-BE17-1C3B33AF94C9}" type="parTrans" cxnId="{11D785EF-A254-4C6C-9A3A-4904ECDEE0AF}">
      <dgm:prSet/>
      <dgm:spPr/>
      <dgm:t>
        <a:bodyPr/>
        <a:lstStyle/>
        <a:p>
          <a:endParaRPr lang="es-ES"/>
        </a:p>
      </dgm:t>
    </dgm:pt>
    <dgm:pt modelId="{B15F099E-9D23-491F-B023-44032E0378B2}" type="sibTrans" cxnId="{11D785EF-A254-4C6C-9A3A-4904ECDEE0AF}">
      <dgm:prSet/>
      <dgm:spPr/>
      <dgm:t>
        <a:bodyPr/>
        <a:lstStyle/>
        <a:p>
          <a:endParaRPr lang="es-ES"/>
        </a:p>
      </dgm:t>
    </dgm:pt>
    <dgm:pt modelId="{C97CC4E4-0525-4858-802B-880E8A54F8DE}" type="pres">
      <dgm:prSet presAssocID="{B8096967-1AD5-4D94-BF9A-1B07F466A7EF}" presName="linear" presStyleCnt="0">
        <dgm:presLayoutVars>
          <dgm:animLvl val="lvl"/>
          <dgm:resizeHandles val="exact"/>
        </dgm:presLayoutVars>
      </dgm:prSet>
      <dgm:spPr/>
    </dgm:pt>
    <dgm:pt modelId="{227708A2-7187-4A2B-8E32-D5B63BF968C2}" type="pres">
      <dgm:prSet presAssocID="{1D470B49-AAEB-405A-A995-13A876ADFEA9}" presName="parentText" presStyleLbl="node1" presStyleIdx="0" presStyleCnt="1">
        <dgm:presLayoutVars>
          <dgm:chMax val="0"/>
          <dgm:bulletEnabled val="1"/>
        </dgm:presLayoutVars>
      </dgm:prSet>
      <dgm:spPr/>
    </dgm:pt>
    <dgm:pt modelId="{BFCF458F-4299-469F-A7ED-089163758625}" type="pres">
      <dgm:prSet presAssocID="{1D470B49-AAEB-405A-A995-13A876ADFEA9}" presName="childText" presStyleLbl="revTx" presStyleIdx="0" presStyleCnt="1">
        <dgm:presLayoutVars>
          <dgm:bulletEnabled val="1"/>
        </dgm:presLayoutVars>
      </dgm:prSet>
      <dgm:spPr/>
    </dgm:pt>
  </dgm:ptLst>
  <dgm:cxnLst>
    <dgm:cxn modelId="{8CCF2D11-F98B-4CCD-AE29-47928AA84C1E}" type="presOf" srcId="{C3B1EE1B-C146-49F5-8BA3-D2C7A91F418B}" destId="{BFCF458F-4299-469F-A7ED-089163758625}" srcOrd="0" destOrd="1" presId="urn:microsoft.com/office/officeart/2005/8/layout/vList2"/>
    <dgm:cxn modelId="{0FBA396A-CEB8-4D45-935B-FF1D3C13DC33}" type="presOf" srcId="{B8096967-1AD5-4D94-BF9A-1B07F466A7EF}" destId="{C97CC4E4-0525-4858-802B-880E8A54F8DE}" srcOrd="0" destOrd="0" presId="urn:microsoft.com/office/officeart/2005/8/layout/vList2"/>
    <dgm:cxn modelId="{693BEF4B-5A4F-450E-BE0D-CEDF76DF3C75}" srcId="{1D470B49-AAEB-405A-A995-13A876ADFEA9}" destId="{E4456BAB-4115-493F-9084-C99E4DAFB777}" srcOrd="0" destOrd="0" parTransId="{67AF17B0-F660-4935-B666-7ED8DFD08CB5}" sibTransId="{BB86BC40-1D57-4E79-A4D0-A048904669D0}"/>
    <dgm:cxn modelId="{3DD2D09E-B845-48C7-BB05-D1FE1EDE2688}" type="presOf" srcId="{1D470B49-AAEB-405A-A995-13A876ADFEA9}" destId="{227708A2-7187-4A2B-8E32-D5B63BF968C2}" srcOrd="0" destOrd="0" presId="urn:microsoft.com/office/officeart/2005/8/layout/vList2"/>
    <dgm:cxn modelId="{AE62CBA2-5093-4CA2-ACB3-FB0837644EF5}" srcId="{B8096967-1AD5-4D94-BF9A-1B07F466A7EF}" destId="{1D470B49-AAEB-405A-A995-13A876ADFEA9}" srcOrd="0" destOrd="0" parTransId="{53A283C8-99C0-4817-B7DD-54EF30CC123B}" sibTransId="{024A3F2C-F875-4185-B0F6-EC6110AFE8AE}"/>
    <dgm:cxn modelId="{615598D2-A587-4745-8E3E-D2366FDAA3E6}" type="presOf" srcId="{E4456BAB-4115-493F-9084-C99E4DAFB777}" destId="{BFCF458F-4299-469F-A7ED-089163758625}" srcOrd="0" destOrd="0" presId="urn:microsoft.com/office/officeart/2005/8/layout/vList2"/>
    <dgm:cxn modelId="{11D785EF-A254-4C6C-9A3A-4904ECDEE0AF}" srcId="{1D470B49-AAEB-405A-A995-13A876ADFEA9}" destId="{C3B1EE1B-C146-49F5-8BA3-D2C7A91F418B}" srcOrd="1" destOrd="0" parTransId="{D09068D7-8D03-42AC-BE17-1C3B33AF94C9}" sibTransId="{B15F099E-9D23-491F-B023-44032E0378B2}"/>
    <dgm:cxn modelId="{0232722D-6D3A-416C-9060-220F9CF568AE}" type="presParOf" srcId="{C97CC4E4-0525-4858-802B-880E8A54F8DE}" destId="{227708A2-7187-4A2B-8E32-D5B63BF968C2}" srcOrd="0" destOrd="0" presId="urn:microsoft.com/office/officeart/2005/8/layout/vList2"/>
    <dgm:cxn modelId="{162C2A93-792A-43F7-8BAE-D07AD9788085}" type="presParOf" srcId="{C97CC4E4-0525-4858-802B-880E8A54F8DE}" destId="{BFCF458F-4299-469F-A7ED-08916375862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7ADB67-28DE-4ED7-A3C1-1A3F61DAC60D}" type="doc">
      <dgm:prSet loTypeId="urn:microsoft.com/office/officeart/2005/8/layout/funnel1" loCatId="process" qsTypeId="urn:microsoft.com/office/officeart/2005/8/quickstyle/simple1" qsCatId="simple" csTypeId="urn:microsoft.com/office/officeart/2005/8/colors/accent5_1" csCatId="accent5" phldr="1"/>
      <dgm:spPr/>
      <dgm:t>
        <a:bodyPr/>
        <a:lstStyle/>
        <a:p>
          <a:endParaRPr lang="es-ES"/>
        </a:p>
      </dgm:t>
    </dgm:pt>
    <dgm:pt modelId="{2519D81D-222F-4508-9367-C7239748B960}">
      <dgm:prSet phldrT="[Texto]"/>
      <dgm:spPr/>
      <dgm:t>
        <a:bodyPr/>
        <a:lstStyle/>
        <a:p>
          <a:r>
            <a:rPr lang="es-ES" dirty="0"/>
            <a:t>Precio PVPC</a:t>
          </a:r>
        </a:p>
      </dgm:t>
    </dgm:pt>
    <dgm:pt modelId="{DC40E4E6-1395-44F1-A2B0-DD9422A0DB1F}" type="parTrans" cxnId="{FF4521C7-8B10-4FA6-ADA9-B23B26216E63}">
      <dgm:prSet/>
      <dgm:spPr/>
      <dgm:t>
        <a:bodyPr/>
        <a:lstStyle/>
        <a:p>
          <a:endParaRPr lang="es-ES"/>
        </a:p>
      </dgm:t>
    </dgm:pt>
    <dgm:pt modelId="{2F1B12F2-17D0-49E1-926B-EF4569D787F3}" type="sibTrans" cxnId="{FF4521C7-8B10-4FA6-ADA9-B23B26216E63}">
      <dgm:prSet/>
      <dgm:spPr/>
      <dgm:t>
        <a:bodyPr/>
        <a:lstStyle/>
        <a:p>
          <a:endParaRPr lang="es-ES"/>
        </a:p>
      </dgm:t>
    </dgm:pt>
    <dgm:pt modelId="{B06F612D-639D-4C9D-A45F-751F9378F521}">
      <dgm:prSet phldrT="[Texto]" custT="1"/>
      <dgm:spPr/>
      <dgm:t>
        <a:bodyPr/>
        <a:lstStyle/>
        <a:p>
          <a:endParaRPr lang="es-ES" sz="1500" dirty="0"/>
        </a:p>
      </dgm:t>
    </dgm:pt>
    <dgm:pt modelId="{703956FB-072A-4536-807B-975D232106EF}" type="sibTrans" cxnId="{D2F5B188-832E-47CE-9529-00632A4EE7F8}">
      <dgm:prSet/>
      <dgm:spPr/>
      <dgm:t>
        <a:bodyPr/>
        <a:lstStyle/>
        <a:p>
          <a:endParaRPr lang="es-ES"/>
        </a:p>
      </dgm:t>
    </dgm:pt>
    <dgm:pt modelId="{F187437B-4D83-4104-90D2-9ED928B3D598}" type="parTrans" cxnId="{D2F5B188-832E-47CE-9529-00632A4EE7F8}">
      <dgm:prSet/>
      <dgm:spPr/>
      <dgm:t>
        <a:bodyPr/>
        <a:lstStyle/>
        <a:p>
          <a:endParaRPr lang="es-ES"/>
        </a:p>
      </dgm:t>
    </dgm:pt>
    <dgm:pt modelId="{EE233A42-E8A7-406B-AB50-C815B0ADDBD0}">
      <dgm:prSet phldrT="[Texto]" custT="1"/>
      <dgm:spPr/>
      <dgm:t>
        <a:bodyPr/>
        <a:lstStyle/>
        <a:p>
          <a:endParaRPr lang="es-ES" sz="1500" dirty="0"/>
        </a:p>
      </dgm:t>
    </dgm:pt>
    <dgm:pt modelId="{27130383-A000-4B93-A108-008FCC04BDB0}" type="parTrans" cxnId="{11C2814D-27FF-4F91-BC78-9A9BC9355BAB}">
      <dgm:prSet/>
      <dgm:spPr/>
      <dgm:t>
        <a:bodyPr/>
        <a:lstStyle/>
        <a:p>
          <a:endParaRPr lang="es-ES"/>
        </a:p>
      </dgm:t>
    </dgm:pt>
    <dgm:pt modelId="{72BB218E-3696-4AA3-A79E-BA2EDF614662}" type="sibTrans" cxnId="{11C2814D-27FF-4F91-BC78-9A9BC9355BAB}">
      <dgm:prSet/>
      <dgm:spPr/>
      <dgm:t>
        <a:bodyPr/>
        <a:lstStyle/>
        <a:p>
          <a:endParaRPr lang="es-ES"/>
        </a:p>
      </dgm:t>
    </dgm:pt>
    <dgm:pt modelId="{54BD2EDD-DF08-4E21-9688-FEACA0DFF2D0}">
      <dgm:prSet phldrT="[Texto]" custT="1"/>
      <dgm:spPr/>
      <dgm:t>
        <a:bodyPr/>
        <a:lstStyle/>
        <a:p>
          <a:endParaRPr lang="es-ES" sz="1500" dirty="0"/>
        </a:p>
      </dgm:t>
    </dgm:pt>
    <dgm:pt modelId="{C0FF5059-8968-483A-A736-D775CDB65873}" type="parTrans" cxnId="{C7264C85-3F10-4B10-B658-7EAAB29889BA}">
      <dgm:prSet/>
      <dgm:spPr/>
      <dgm:t>
        <a:bodyPr/>
        <a:lstStyle/>
        <a:p>
          <a:endParaRPr lang="es-ES"/>
        </a:p>
      </dgm:t>
    </dgm:pt>
    <dgm:pt modelId="{834C5260-5593-4CCE-855E-2D66F374C653}" type="sibTrans" cxnId="{C7264C85-3F10-4B10-B658-7EAAB29889BA}">
      <dgm:prSet/>
      <dgm:spPr/>
      <dgm:t>
        <a:bodyPr/>
        <a:lstStyle/>
        <a:p>
          <a:endParaRPr lang="es-ES"/>
        </a:p>
      </dgm:t>
    </dgm:pt>
    <dgm:pt modelId="{6DD7C7B7-1986-48E2-8A72-91E7DC5F4778}" type="pres">
      <dgm:prSet presAssocID="{F87ADB67-28DE-4ED7-A3C1-1A3F61DAC60D}" presName="Name0" presStyleCnt="0">
        <dgm:presLayoutVars>
          <dgm:chMax val="4"/>
          <dgm:resizeHandles val="exact"/>
        </dgm:presLayoutVars>
      </dgm:prSet>
      <dgm:spPr/>
    </dgm:pt>
    <dgm:pt modelId="{D5446438-5C45-414B-8848-352505D5592C}" type="pres">
      <dgm:prSet presAssocID="{F87ADB67-28DE-4ED7-A3C1-1A3F61DAC60D}" presName="ellipse" presStyleLbl="trBgShp" presStyleIdx="0" presStyleCnt="1"/>
      <dgm:spPr/>
    </dgm:pt>
    <dgm:pt modelId="{BC4F0B8D-8985-4A5F-A05D-83B45FC6808F}" type="pres">
      <dgm:prSet presAssocID="{F87ADB67-28DE-4ED7-A3C1-1A3F61DAC60D}" presName="arrow1" presStyleLbl="fgShp" presStyleIdx="0" presStyleCnt="1" custScaleX="148241" custScaleY="169410" custLinFactY="100000" custLinFactNeighborX="-6030" custLinFactNeighborY="154397"/>
      <dgm:spPr/>
    </dgm:pt>
    <dgm:pt modelId="{CD866C43-97B6-4896-B67E-A8A4A49462CB}" type="pres">
      <dgm:prSet presAssocID="{F87ADB67-28DE-4ED7-A3C1-1A3F61DAC60D}" presName="rectangle" presStyleLbl="revTx" presStyleIdx="0" presStyleCnt="1" custScaleX="148241" custScaleY="169411" custLinFactY="50754" custLinFactNeighborX="3350" custLinFactNeighborY="100000">
        <dgm:presLayoutVars>
          <dgm:bulletEnabled val="1"/>
        </dgm:presLayoutVars>
      </dgm:prSet>
      <dgm:spPr/>
    </dgm:pt>
    <dgm:pt modelId="{C1F62A93-DE11-40FC-8E92-98B435A474D5}" type="pres">
      <dgm:prSet presAssocID="{EE233A42-E8A7-406B-AB50-C815B0ADDBD0}" presName="item1" presStyleLbl="node1" presStyleIdx="0" presStyleCnt="3">
        <dgm:presLayoutVars>
          <dgm:bulletEnabled val="1"/>
        </dgm:presLayoutVars>
      </dgm:prSet>
      <dgm:spPr/>
    </dgm:pt>
    <dgm:pt modelId="{226A5C48-4858-499E-A963-7C74D2D9A4D5}" type="pres">
      <dgm:prSet presAssocID="{B06F612D-639D-4C9D-A45F-751F9378F521}" presName="item2" presStyleLbl="node1" presStyleIdx="1" presStyleCnt="3">
        <dgm:presLayoutVars>
          <dgm:bulletEnabled val="1"/>
        </dgm:presLayoutVars>
      </dgm:prSet>
      <dgm:spPr/>
    </dgm:pt>
    <dgm:pt modelId="{01333641-F615-4E88-AFFF-F6871F54D51F}" type="pres">
      <dgm:prSet presAssocID="{2519D81D-222F-4508-9367-C7239748B960}" presName="item3" presStyleLbl="node1" presStyleIdx="2" presStyleCnt="3">
        <dgm:presLayoutVars>
          <dgm:bulletEnabled val="1"/>
        </dgm:presLayoutVars>
      </dgm:prSet>
      <dgm:spPr/>
    </dgm:pt>
    <dgm:pt modelId="{DBB6C769-BF23-46B7-91A6-96802E5DA166}" type="pres">
      <dgm:prSet presAssocID="{F87ADB67-28DE-4ED7-A3C1-1A3F61DAC60D}" presName="funnel" presStyleLbl="trAlignAcc1" presStyleIdx="0" presStyleCnt="1" custScaleX="142857" custScaleY="175958"/>
      <dgm:spPr/>
    </dgm:pt>
  </dgm:ptLst>
  <dgm:cxnLst>
    <dgm:cxn modelId="{2BDD793C-E219-4434-8A94-1CD26C5F06EA}" type="presOf" srcId="{EE233A42-E8A7-406B-AB50-C815B0ADDBD0}" destId="{226A5C48-4858-499E-A963-7C74D2D9A4D5}" srcOrd="0" destOrd="0" presId="urn:microsoft.com/office/officeart/2005/8/layout/funnel1"/>
    <dgm:cxn modelId="{8A36E23C-7663-446D-A71E-BBD7EFE32DEE}" type="presOf" srcId="{2519D81D-222F-4508-9367-C7239748B960}" destId="{CD866C43-97B6-4896-B67E-A8A4A49462CB}" srcOrd="0" destOrd="0" presId="urn:microsoft.com/office/officeart/2005/8/layout/funnel1"/>
    <dgm:cxn modelId="{9CC1256D-6DA1-4AAE-B66B-C58B05BB431F}" type="presOf" srcId="{B06F612D-639D-4C9D-A45F-751F9378F521}" destId="{C1F62A93-DE11-40FC-8E92-98B435A474D5}" srcOrd="0" destOrd="0" presId="urn:microsoft.com/office/officeart/2005/8/layout/funnel1"/>
    <dgm:cxn modelId="{11C2814D-27FF-4F91-BC78-9A9BC9355BAB}" srcId="{F87ADB67-28DE-4ED7-A3C1-1A3F61DAC60D}" destId="{EE233A42-E8A7-406B-AB50-C815B0ADDBD0}" srcOrd="1" destOrd="0" parTransId="{27130383-A000-4B93-A108-008FCC04BDB0}" sibTransId="{72BB218E-3696-4AA3-A79E-BA2EDF614662}"/>
    <dgm:cxn modelId="{24B40973-6AA5-41AB-AD40-A66451A8B8DA}" type="presOf" srcId="{F87ADB67-28DE-4ED7-A3C1-1A3F61DAC60D}" destId="{6DD7C7B7-1986-48E2-8A72-91E7DC5F4778}" srcOrd="0" destOrd="0" presId="urn:microsoft.com/office/officeart/2005/8/layout/funnel1"/>
    <dgm:cxn modelId="{C7264C85-3F10-4B10-B658-7EAAB29889BA}" srcId="{F87ADB67-28DE-4ED7-A3C1-1A3F61DAC60D}" destId="{54BD2EDD-DF08-4E21-9688-FEACA0DFF2D0}" srcOrd="0" destOrd="0" parTransId="{C0FF5059-8968-483A-A736-D775CDB65873}" sibTransId="{834C5260-5593-4CCE-855E-2D66F374C653}"/>
    <dgm:cxn modelId="{D2F5B188-832E-47CE-9529-00632A4EE7F8}" srcId="{F87ADB67-28DE-4ED7-A3C1-1A3F61DAC60D}" destId="{B06F612D-639D-4C9D-A45F-751F9378F521}" srcOrd="2" destOrd="0" parTransId="{F187437B-4D83-4104-90D2-9ED928B3D598}" sibTransId="{703956FB-072A-4536-807B-975D232106EF}"/>
    <dgm:cxn modelId="{8408DEB2-ACDB-4271-9C52-59116055BAA1}" type="presOf" srcId="{54BD2EDD-DF08-4E21-9688-FEACA0DFF2D0}" destId="{01333641-F615-4E88-AFFF-F6871F54D51F}" srcOrd="0" destOrd="0" presId="urn:microsoft.com/office/officeart/2005/8/layout/funnel1"/>
    <dgm:cxn modelId="{FF4521C7-8B10-4FA6-ADA9-B23B26216E63}" srcId="{F87ADB67-28DE-4ED7-A3C1-1A3F61DAC60D}" destId="{2519D81D-222F-4508-9367-C7239748B960}" srcOrd="3" destOrd="0" parTransId="{DC40E4E6-1395-44F1-A2B0-DD9422A0DB1F}" sibTransId="{2F1B12F2-17D0-49E1-926B-EF4569D787F3}"/>
    <dgm:cxn modelId="{31FD6B5C-7823-4090-A333-02145240DA87}" type="presParOf" srcId="{6DD7C7B7-1986-48E2-8A72-91E7DC5F4778}" destId="{D5446438-5C45-414B-8848-352505D5592C}" srcOrd="0" destOrd="0" presId="urn:microsoft.com/office/officeart/2005/8/layout/funnel1"/>
    <dgm:cxn modelId="{A4DABD33-B0AE-460C-ADB5-C9BCCE07095F}" type="presParOf" srcId="{6DD7C7B7-1986-48E2-8A72-91E7DC5F4778}" destId="{BC4F0B8D-8985-4A5F-A05D-83B45FC6808F}" srcOrd="1" destOrd="0" presId="urn:microsoft.com/office/officeart/2005/8/layout/funnel1"/>
    <dgm:cxn modelId="{DDBACF2B-1B19-4DC2-A15C-D2233B785C4E}" type="presParOf" srcId="{6DD7C7B7-1986-48E2-8A72-91E7DC5F4778}" destId="{CD866C43-97B6-4896-B67E-A8A4A49462CB}" srcOrd="2" destOrd="0" presId="urn:microsoft.com/office/officeart/2005/8/layout/funnel1"/>
    <dgm:cxn modelId="{5F4C91AE-5418-4296-9E64-2BC1F75381A5}" type="presParOf" srcId="{6DD7C7B7-1986-48E2-8A72-91E7DC5F4778}" destId="{C1F62A93-DE11-40FC-8E92-98B435A474D5}" srcOrd="3" destOrd="0" presId="urn:microsoft.com/office/officeart/2005/8/layout/funnel1"/>
    <dgm:cxn modelId="{C07D2DA8-599C-43A6-89A7-2741AC8477C3}" type="presParOf" srcId="{6DD7C7B7-1986-48E2-8A72-91E7DC5F4778}" destId="{226A5C48-4858-499E-A963-7C74D2D9A4D5}" srcOrd="4" destOrd="0" presId="urn:microsoft.com/office/officeart/2005/8/layout/funnel1"/>
    <dgm:cxn modelId="{30E5D9E9-B020-4E7B-9D32-424DF63FA5BE}" type="presParOf" srcId="{6DD7C7B7-1986-48E2-8A72-91E7DC5F4778}" destId="{01333641-F615-4E88-AFFF-F6871F54D51F}" srcOrd="5" destOrd="0" presId="urn:microsoft.com/office/officeart/2005/8/layout/funnel1"/>
    <dgm:cxn modelId="{57B1AEC1-52B6-458F-8340-D5D717861BA1}" type="presParOf" srcId="{6DD7C7B7-1986-48E2-8A72-91E7DC5F4778}" destId="{DBB6C769-BF23-46B7-91A6-96802E5DA166}"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A66297-927C-4822-84D6-93481A375885}" type="doc">
      <dgm:prSet loTypeId="urn:microsoft.com/office/officeart/2008/layout/VerticalCurvedList" loCatId="list" qsTypeId="urn:microsoft.com/office/officeart/2005/8/quickstyle/simple1" qsCatId="simple" csTypeId="urn:microsoft.com/office/officeart/2005/8/colors/accent5_4" csCatId="accent5" phldr="1"/>
      <dgm:spPr/>
      <dgm:t>
        <a:bodyPr/>
        <a:lstStyle/>
        <a:p>
          <a:endParaRPr lang="es-ES"/>
        </a:p>
      </dgm:t>
    </dgm:pt>
    <dgm:pt modelId="{AE8318D9-7297-4F77-BA66-BD0923A45EFC}">
      <dgm:prSet phldrT="[Texto]"/>
      <dgm:spPr/>
      <dgm:t>
        <a:bodyPr/>
        <a:lstStyle/>
        <a:p>
          <a:r>
            <a:rPr lang="es-ES" b="1" u="sng" dirty="0"/>
            <a:t>Coste de adquisición de la energía</a:t>
          </a:r>
        </a:p>
      </dgm:t>
    </dgm:pt>
    <dgm:pt modelId="{0F957546-EEE6-4565-AC27-CE18900DEFBF}" type="parTrans" cxnId="{A03AA1BC-97DB-496A-8646-CEDE58EE7E76}">
      <dgm:prSet/>
      <dgm:spPr/>
      <dgm:t>
        <a:bodyPr/>
        <a:lstStyle/>
        <a:p>
          <a:endParaRPr lang="es-ES"/>
        </a:p>
      </dgm:t>
    </dgm:pt>
    <dgm:pt modelId="{8A983A4F-9345-4179-86DC-938AA645AF21}" type="sibTrans" cxnId="{A03AA1BC-97DB-496A-8646-CEDE58EE7E76}">
      <dgm:prSet/>
      <dgm:spPr/>
      <dgm:t>
        <a:bodyPr/>
        <a:lstStyle/>
        <a:p>
          <a:endParaRPr lang="es-ES"/>
        </a:p>
      </dgm:t>
    </dgm:pt>
    <dgm:pt modelId="{10BD0AB0-698F-4838-9E29-D6D81AF130C4}">
      <dgm:prSet phldrT="[Texto]"/>
      <dgm:spPr/>
      <dgm:t>
        <a:bodyPr/>
        <a:lstStyle/>
        <a:p>
          <a:r>
            <a:rPr lang="es-ES" b="1" u="sng" dirty="0"/>
            <a:t>Peaje de acceso y cargos</a:t>
          </a:r>
        </a:p>
      </dgm:t>
    </dgm:pt>
    <dgm:pt modelId="{4BA73F40-0689-4468-99F0-24F50A5215D7}" type="parTrans" cxnId="{EFB57C88-858B-4B0A-B5F6-2FCE2280F56B}">
      <dgm:prSet/>
      <dgm:spPr/>
      <dgm:t>
        <a:bodyPr/>
        <a:lstStyle/>
        <a:p>
          <a:endParaRPr lang="es-ES"/>
        </a:p>
      </dgm:t>
    </dgm:pt>
    <dgm:pt modelId="{9311B1FE-BBC9-44B7-97FF-64A855D5B759}" type="sibTrans" cxnId="{EFB57C88-858B-4B0A-B5F6-2FCE2280F56B}">
      <dgm:prSet/>
      <dgm:spPr/>
      <dgm:t>
        <a:bodyPr/>
        <a:lstStyle/>
        <a:p>
          <a:endParaRPr lang="es-ES"/>
        </a:p>
      </dgm:t>
    </dgm:pt>
    <dgm:pt modelId="{D156E859-F8F1-4359-9A89-6ECBA1020453}">
      <dgm:prSet phldrT="[Texto]"/>
      <dgm:spPr/>
      <dgm:t>
        <a:bodyPr/>
        <a:lstStyle/>
        <a:p>
          <a:r>
            <a:rPr lang="es-ES" b="1" u="sng" dirty="0"/>
            <a:t>Gestión comercial</a:t>
          </a:r>
        </a:p>
      </dgm:t>
    </dgm:pt>
    <dgm:pt modelId="{61F59408-2C04-4C17-ABDD-2B905468BC6E}" type="parTrans" cxnId="{BFF645ED-C1DF-4CDF-BBD0-89A73C8DB0F8}">
      <dgm:prSet/>
      <dgm:spPr/>
      <dgm:t>
        <a:bodyPr/>
        <a:lstStyle/>
        <a:p>
          <a:endParaRPr lang="es-ES"/>
        </a:p>
      </dgm:t>
    </dgm:pt>
    <dgm:pt modelId="{1A9D19A4-3BBA-47BF-8244-094B98DFBB81}" type="sibTrans" cxnId="{BFF645ED-C1DF-4CDF-BBD0-89A73C8DB0F8}">
      <dgm:prSet/>
      <dgm:spPr/>
      <dgm:t>
        <a:bodyPr/>
        <a:lstStyle/>
        <a:p>
          <a:endParaRPr lang="es-ES"/>
        </a:p>
      </dgm:t>
    </dgm:pt>
    <dgm:pt modelId="{39812D59-FF3A-4E3B-8CBB-79AFF8EF75B6}">
      <dgm:prSet phldrT="[Texto]"/>
      <dgm:spPr/>
      <dgm:t>
        <a:bodyPr/>
        <a:lstStyle/>
        <a:p>
          <a:r>
            <a:rPr lang="es-ES" b="0" i="0" dirty="0"/>
            <a:t>Precio horario del mercado mayorista de electricidad entre oferta y demanda</a:t>
          </a:r>
          <a:r>
            <a:rPr lang="es-ES" b="0" i="0" u="none" dirty="0"/>
            <a:t>. </a:t>
          </a:r>
          <a:r>
            <a:rPr lang="es-ES" b="1" i="0" u="sng" dirty="0"/>
            <a:t>Importante para las empresas comercializadoras</a:t>
          </a:r>
          <a:r>
            <a:rPr lang="es-ES" b="1" i="0" dirty="0"/>
            <a:t>.</a:t>
          </a:r>
          <a:endParaRPr lang="es-ES" b="1" dirty="0"/>
        </a:p>
      </dgm:t>
    </dgm:pt>
    <dgm:pt modelId="{09C261C4-7A78-4F0D-9B7B-578054DFFF9E}" type="parTrans" cxnId="{413B0294-8779-4AD3-9B5F-C195E14D88F5}">
      <dgm:prSet/>
      <dgm:spPr/>
      <dgm:t>
        <a:bodyPr/>
        <a:lstStyle/>
        <a:p>
          <a:endParaRPr lang="es-ES"/>
        </a:p>
      </dgm:t>
    </dgm:pt>
    <dgm:pt modelId="{70E3FF0D-598E-4C3A-A1B3-273A13075F91}" type="sibTrans" cxnId="{413B0294-8779-4AD3-9B5F-C195E14D88F5}">
      <dgm:prSet/>
      <dgm:spPr/>
      <dgm:t>
        <a:bodyPr/>
        <a:lstStyle/>
        <a:p>
          <a:endParaRPr lang="es-ES"/>
        </a:p>
      </dgm:t>
    </dgm:pt>
    <dgm:pt modelId="{D6F0F3C7-81E5-42F6-8289-65EB056E3F3C}">
      <dgm:prSet phldrT="[Texto]"/>
      <dgm:spPr/>
      <dgm:t>
        <a:bodyPr/>
        <a:lstStyle/>
        <a:p>
          <a:r>
            <a:rPr lang="es-ES" dirty="0"/>
            <a:t>Se trata del coste de las redes de transporte y distribución de la energía.</a:t>
          </a:r>
        </a:p>
      </dgm:t>
    </dgm:pt>
    <dgm:pt modelId="{C0E31434-6152-4E62-9A13-7B924E225B53}" type="parTrans" cxnId="{B3F51E81-E045-4F00-AAE9-5D736399C813}">
      <dgm:prSet/>
      <dgm:spPr/>
      <dgm:t>
        <a:bodyPr/>
        <a:lstStyle/>
        <a:p>
          <a:endParaRPr lang="es-ES"/>
        </a:p>
      </dgm:t>
    </dgm:pt>
    <dgm:pt modelId="{353FF4E2-C38F-4695-BCD1-DD07EAABA2C5}" type="sibTrans" cxnId="{B3F51E81-E045-4F00-AAE9-5D736399C813}">
      <dgm:prSet/>
      <dgm:spPr/>
      <dgm:t>
        <a:bodyPr/>
        <a:lstStyle/>
        <a:p>
          <a:endParaRPr lang="es-ES"/>
        </a:p>
      </dgm:t>
    </dgm:pt>
    <dgm:pt modelId="{6F50C1F7-3E88-4352-94C7-90708767EA9D}">
      <dgm:prSet phldrT="[Texto]"/>
      <dgm:spPr/>
      <dgm:t>
        <a:bodyPr/>
        <a:lstStyle/>
        <a:p>
          <a:r>
            <a:rPr lang="es-ES" dirty="0"/>
            <a:t>Coste de la gestión de los clientes con derecho al PVPC. Se encuentra fijado administrativamente.</a:t>
          </a:r>
        </a:p>
      </dgm:t>
    </dgm:pt>
    <dgm:pt modelId="{1531B485-ED68-4042-AF44-CC86BF2E0BC9}" type="parTrans" cxnId="{34B9590B-2309-4DFA-986F-7BD73B85F41C}">
      <dgm:prSet/>
      <dgm:spPr/>
      <dgm:t>
        <a:bodyPr/>
        <a:lstStyle/>
        <a:p>
          <a:endParaRPr lang="es-ES"/>
        </a:p>
      </dgm:t>
    </dgm:pt>
    <dgm:pt modelId="{26BE1EB4-8624-481E-8558-B3621D55678E}" type="sibTrans" cxnId="{34B9590B-2309-4DFA-986F-7BD73B85F41C}">
      <dgm:prSet/>
      <dgm:spPr/>
      <dgm:t>
        <a:bodyPr/>
        <a:lstStyle/>
        <a:p>
          <a:endParaRPr lang="es-ES"/>
        </a:p>
      </dgm:t>
    </dgm:pt>
    <dgm:pt modelId="{43060207-D045-4D7F-B967-A27C4E1DC6EE}" type="pres">
      <dgm:prSet presAssocID="{5CA66297-927C-4822-84D6-93481A375885}" presName="Name0" presStyleCnt="0">
        <dgm:presLayoutVars>
          <dgm:chMax val="7"/>
          <dgm:chPref val="7"/>
          <dgm:dir/>
        </dgm:presLayoutVars>
      </dgm:prSet>
      <dgm:spPr/>
    </dgm:pt>
    <dgm:pt modelId="{0009E925-53ED-4C7C-A7DC-B95541F47C49}" type="pres">
      <dgm:prSet presAssocID="{5CA66297-927C-4822-84D6-93481A375885}" presName="Name1" presStyleCnt="0"/>
      <dgm:spPr/>
    </dgm:pt>
    <dgm:pt modelId="{12D9C965-1178-4FFF-92F5-CF386BF13BAC}" type="pres">
      <dgm:prSet presAssocID="{5CA66297-927C-4822-84D6-93481A375885}" presName="cycle" presStyleCnt="0"/>
      <dgm:spPr/>
    </dgm:pt>
    <dgm:pt modelId="{B6932194-0FB7-4288-B136-09FB6BD9D03D}" type="pres">
      <dgm:prSet presAssocID="{5CA66297-927C-4822-84D6-93481A375885}" presName="srcNode" presStyleLbl="node1" presStyleIdx="0" presStyleCnt="3"/>
      <dgm:spPr/>
    </dgm:pt>
    <dgm:pt modelId="{AAE7A70C-4F96-4405-BD50-3191B73CAD50}" type="pres">
      <dgm:prSet presAssocID="{5CA66297-927C-4822-84D6-93481A375885}" presName="conn" presStyleLbl="parChTrans1D2" presStyleIdx="0" presStyleCnt="1"/>
      <dgm:spPr/>
    </dgm:pt>
    <dgm:pt modelId="{E8279A34-A73B-46F4-AC93-4F51D00C0AA7}" type="pres">
      <dgm:prSet presAssocID="{5CA66297-927C-4822-84D6-93481A375885}" presName="extraNode" presStyleLbl="node1" presStyleIdx="0" presStyleCnt="3"/>
      <dgm:spPr/>
    </dgm:pt>
    <dgm:pt modelId="{4DE11B20-17BE-43C6-83B2-DA942DA47517}" type="pres">
      <dgm:prSet presAssocID="{5CA66297-927C-4822-84D6-93481A375885}" presName="dstNode" presStyleLbl="node1" presStyleIdx="0" presStyleCnt="3"/>
      <dgm:spPr/>
    </dgm:pt>
    <dgm:pt modelId="{96E0548D-55D2-490E-972F-F8925838C670}" type="pres">
      <dgm:prSet presAssocID="{AE8318D9-7297-4F77-BA66-BD0923A45EFC}" presName="text_1" presStyleLbl="node1" presStyleIdx="0" presStyleCnt="3">
        <dgm:presLayoutVars>
          <dgm:bulletEnabled val="1"/>
        </dgm:presLayoutVars>
      </dgm:prSet>
      <dgm:spPr/>
    </dgm:pt>
    <dgm:pt modelId="{FBCA028C-D469-413C-9EE9-2DAC13158000}" type="pres">
      <dgm:prSet presAssocID="{AE8318D9-7297-4F77-BA66-BD0923A45EFC}" presName="accent_1" presStyleCnt="0"/>
      <dgm:spPr/>
    </dgm:pt>
    <dgm:pt modelId="{6C0515E1-86EE-4C38-9831-4B0A78577CBA}" type="pres">
      <dgm:prSet presAssocID="{AE8318D9-7297-4F77-BA66-BD0923A45EFC}" presName="accentRepeatNode" presStyleLbl="solidFgAcc1" presStyleIdx="0" presStyleCnt="3"/>
      <dgm:spPr/>
    </dgm:pt>
    <dgm:pt modelId="{CB223283-EA3B-4C56-A77B-E9FA716E077A}" type="pres">
      <dgm:prSet presAssocID="{10BD0AB0-698F-4838-9E29-D6D81AF130C4}" presName="text_2" presStyleLbl="node1" presStyleIdx="1" presStyleCnt="3">
        <dgm:presLayoutVars>
          <dgm:bulletEnabled val="1"/>
        </dgm:presLayoutVars>
      </dgm:prSet>
      <dgm:spPr/>
    </dgm:pt>
    <dgm:pt modelId="{FFB8B446-D354-4C44-8718-A3339D9BFCC7}" type="pres">
      <dgm:prSet presAssocID="{10BD0AB0-698F-4838-9E29-D6D81AF130C4}" presName="accent_2" presStyleCnt="0"/>
      <dgm:spPr/>
    </dgm:pt>
    <dgm:pt modelId="{7CA35279-7BA6-4F88-8B52-82625648BBC2}" type="pres">
      <dgm:prSet presAssocID="{10BD0AB0-698F-4838-9E29-D6D81AF130C4}" presName="accentRepeatNode" presStyleLbl="solidFgAcc1" presStyleIdx="1" presStyleCnt="3"/>
      <dgm:spPr/>
    </dgm:pt>
    <dgm:pt modelId="{F6F6C8E9-BB16-43C3-85F8-04BEEA6CCD77}" type="pres">
      <dgm:prSet presAssocID="{D156E859-F8F1-4359-9A89-6ECBA1020453}" presName="text_3" presStyleLbl="node1" presStyleIdx="2" presStyleCnt="3">
        <dgm:presLayoutVars>
          <dgm:bulletEnabled val="1"/>
        </dgm:presLayoutVars>
      </dgm:prSet>
      <dgm:spPr/>
    </dgm:pt>
    <dgm:pt modelId="{2F74A282-5BB3-41AD-9BB3-E7BB41A4C57D}" type="pres">
      <dgm:prSet presAssocID="{D156E859-F8F1-4359-9A89-6ECBA1020453}" presName="accent_3" presStyleCnt="0"/>
      <dgm:spPr/>
    </dgm:pt>
    <dgm:pt modelId="{3A0F43F7-F5CC-4B2C-B92A-EFAE4495AA1B}" type="pres">
      <dgm:prSet presAssocID="{D156E859-F8F1-4359-9A89-6ECBA1020453}" presName="accentRepeatNode" presStyleLbl="solidFgAcc1" presStyleIdx="2" presStyleCnt="3"/>
      <dgm:spPr/>
    </dgm:pt>
  </dgm:ptLst>
  <dgm:cxnLst>
    <dgm:cxn modelId="{34B9590B-2309-4DFA-986F-7BD73B85F41C}" srcId="{D156E859-F8F1-4359-9A89-6ECBA1020453}" destId="{6F50C1F7-3E88-4352-94C7-90708767EA9D}" srcOrd="0" destOrd="0" parTransId="{1531B485-ED68-4042-AF44-CC86BF2E0BC9}" sibTransId="{26BE1EB4-8624-481E-8558-B3621D55678E}"/>
    <dgm:cxn modelId="{B5C64258-D520-4763-BE5E-1484A6F525CE}" type="presOf" srcId="{6F50C1F7-3E88-4352-94C7-90708767EA9D}" destId="{F6F6C8E9-BB16-43C3-85F8-04BEEA6CCD77}" srcOrd="0" destOrd="1" presId="urn:microsoft.com/office/officeart/2008/layout/VerticalCurvedList"/>
    <dgm:cxn modelId="{4FEC497A-7F25-414F-9C0A-63985561065A}" type="presOf" srcId="{10BD0AB0-698F-4838-9E29-D6D81AF130C4}" destId="{CB223283-EA3B-4C56-A77B-E9FA716E077A}" srcOrd="0" destOrd="0" presId="urn:microsoft.com/office/officeart/2008/layout/VerticalCurvedList"/>
    <dgm:cxn modelId="{F8BC0681-427C-49FC-8F15-941FFA393DE0}" type="presOf" srcId="{5CA66297-927C-4822-84D6-93481A375885}" destId="{43060207-D045-4D7F-B967-A27C4E1DC6EE}" srcOrd="0" destOrd="0" presId="urn:microsoft.com/office/officeart/2008/layout/VerticalCurvedList"/>
    <dgm:cxn modelId="{B3F51E81-E045-4F00-AAE9-5D736399C813}" srcId="{10BD0AB0-698F-4838-9E29-D6D81AF130C4}" destId="{D6F0F3C7-81E5-42F6-8289-65EB056E3F3C}" srcOrd="0" destOrd="0" parTransId="{C0E31434-6152-4E62-9A13-7B924E225B53}" sibTransId="{353FF4E2-C38F-4695-BCD1-DD07EAABA2C5}"/>
    <dgm:cxn modelId="{EFB57C88-858B-4B0A-B5F6-2FCE2280F56B}" srcId="{5CA66297-927C-4822-84D6-93481A375885}" destId="{10BD0AB0-698F-4838-9E29-D6D81AF130C4}" srcOrd="1" destOrd="0" parTransId="{4BA73F40-0689-4468-99F0-24F50A5215D7}" sibTransId="{9311B1FE-BBC9-44B7-97FF-64A855D5B759}"/>
    <dgm:cxn modelId="{E709D291-B3C9-4247-8820-F4ADA45A54F9}" type="presOf" srcId="{D156E859-F8F1-4359-9A89-6ECBA1020453}" destId="{F6F6C8E9-BB16-43C3-85F8-04BEEA6CCD77}" srcOrd="0" destOrd="0" presId="urn:microsoft.com/office/officeart/2008/layout/VerticalCurvedList"/>
    <dgm:cxn modelId="{413B0294-8779-4AD3-9B5F-C195E14D88F5}" srcId="{AE8318D9-7297-4F77-BA66-BD0923A45EFC}" destId="{39812D59-FF3A-4E3B-8CBB-79AFF8EF75B6}" srcOrd="0" destOrd="0" parTransId="{09C261C4-7A78-4F0D-9B7B-578054DFFF9E}" sibTransId="{70E3FF0D-598E-4C3A-A1B3-273A13075F91}"/>
    <dgm:cxn modelId="{AF4418A9-8251-4FE3-A9AC-00660D6DFBCA}" type="presOf" srcId="{70E3FF0D-598E-4C3A-A1B3-273A13075F91}" destId="{AAE7A70C-4F96-4405-BD50-3191B73CAD50}" srcOrd="0" destOrd="0" presId="urn:microsoft.com/office/officeart/2008/layout/VerticalCurvedList"/>
    <dgm:cxn modelId="{BEB397B5-8C05-4FAC-BC94-9FCC02ACE0F7}" type="presOf" srcId="{D6F0F3C7-81E5-42F6-8289-65EB056E3F3C}" destId="{CB223283-EA3B-4C56-A77B-E9FA716E077A}" srcOrd="0" destOrd="1" presId="urn:microsoft.com/office/officeart/2008/layout/VerticalCurvedList"/>
    <dgm:cxn modelId="{A03AA1BC-97DB-496A-8646-CEDE58EE7E76}" srcId="{5CA66297-927C-4822-84D6-93481A375885}" destId="{AE8318D9-7297-4F77-BA66-BD0923A45EFC}" srcOrd="0" destOrd="0" parTransId="{0F957546-EEE6-4565-AC27-CE18900DEFBF}" sibTransId="{8A983A4F-9345-4179-86DC-938AA645AF21}"/>
    <dgm:cxn modelId="{569409CB-B9C1-4FB1-8933-E76906E755CF}" type="presOf" srcId="{AE8318D9-7297-4F77-BA66-BD0923A45EFC}" destId="{96E0548D-55D2-490E-972F-F8925838C670}" srcOrd="0" destOrd="0" presId="urn:microsoft.com/office/officeart/2008/layout/VerticalCurvedList"/>
    <dgm:cxn modelId="{D802A2E3-0097-456B-9A40-4CD6B0277BDD}" type="presOf" srcId="{39812D59-FF3A-4E3B-8CBB-79AFF8EF75B6}" destId="{96E0548D-55D2-490E-972F-F8925838C670}" srcOrd="0" destOrd="1" presId="urn:microsoft.com/office/officeart/2008/layout/VerticalCurvedList"/>
    <dgm:cxn modelId="{BFF645ED-C1DF-4CDF-BBD0-89A73C8DB0F8}" srcId="{5CA66297-927C-4822-84D6-93481A375885}" destId="{D156E859-F8F1-4359-9A89-6ECBA1020453}" srcOrd="2" destOrd="0" parTransId="{61F59408-2C04-4C17-ABDD-2B905468BC6E}" sibTransId="{1A9D19A4-3BBA-47BF-8244-094B98DFBB81}"/>
    <dgm:cxn modelId="{13864EE4-EEFA-4B29-89EB-D81087F46980}" type="presParOf" srcId="{43060207-D045-4D7F-B967-A27C4E1DC6EE}" destId="{0009E925-53ED-4C7C-A7DC-B95541F47C49}" srcOrd="0" destOrd="0" presId="urn:microsoft.com/office/officeart/2008/layout/VerticalCurvedList"/>
    <dgm:cxn modelId="{DA7976F2-3E36-4ADF-A3C4-BDCA4FD7EE41}" type="presParOf" srcId="{0009E925-53ED-4C7C-A7DC-B95541F47C49}" destId="{12D9C965-1178-4FFF-92F5-CF386BF13BAC}" srcOrd="0" destOrd="0" presId="urn:microsoft.com/office/officeart/2008/layout/VerticalCurvedList"/>
    <dgm:cxn modelId="{EC3003B1-7C0A-4D72-9407-74FD8EE4A190}" type="presParOf" srcId="{12D9C965-1178-4FFF-92F5-CF386BF13BAC}" destId="{B6932194-0FB7-4288-B136-09FB6BD9D03D}" srcOrd="0" destOrd="0" presId="urn:microsoft.com/office/officeart/2008/layout/VerticalCurvedList"/>
    <dgm:cxn modelId="{ACB5DAEF-5468-41BF-9BBC-26D98E7CAD28}" type="presParOf" srcId="{12D9C965-1178-4FFF-92F5-CF386BF13BAC}" destId="{AAE7A70C-4F96-4405-BD50-3191B73CAD50}" srcOrd="1" destOrd="0" presId="urn:microsoft.com/office/officeart/2008/layout/VerticalCurvedList"/>
    <dgm:cxn modelId="{0944CE41-DB28-4C01-9417-F0FB3B91B77D}" type="presParOf" srcId="{12D9C965-1178-4FFF-92F5-CF386BF13BAC}" destId="{E8279A34-A73B-46F4-AC93-4F51D00C0AA7}" srcOrd="2" destOrd="0" presId="urn:microsoft.com/office/officeart/2008/layout/VerticalCurvedList"/>
    <dgm:cxn modelId="{FA6D7E4C-685C-430F-8974-B4B5D17DB527}" type="presParOf" srcId="{12D9C965-1178-4FFF-92F5-CF386BF13BAC}" destId="{4DE11B20-17BE-43C6-83B2-DA942DA47517}" srcOrd="3" destOrd="0" presId="urn:microsoft.com/office/officeart/2008/layout/VerticalCurvedList"/>
    <dgm:cxn modelId="{982AECC3-DF79-47A8-A927-67157DE51314}" type="presParOf" srcId="{0009E925-53ED-4C7C-A7DC-B95541F47C49}" destId="{96E0548D-55D2-490E-972F-F8925838C670}" srcOrd="1" destOrd="0" presId="urn:microsoft.com/office/officeart/2008/layout/VerticalCurvedList"/>
    <dgm:cxn modelId="{7ECF58BF-A9BC-49BD-9B12-6041604D2276}" type="presParOf" srcId="{0009E925-53ED-4C7C-A7DC-B95541F47C49}" destId="{FBCA028C-D469-413C-9EE9-2DAC13158000}" srcOrd="2" destOrd="0" presId="urn:microsoft.com/office/officeart/2008/layout/VerticalCurvedList"/>
    <dgm:cxn modelId="{0D13EDBE-66EC-437A-BCF2-6A8DAFE554DF}" type="presParOf" srcId="{FBCA028C-D469-413C-9EE9-2DAC13158000}" destId="{6C0515E1-86EE-4C38-9831-4B0A78577CBA}" srcOrd="0" destOrd="0" presId="urn:microsoft.com/office/officeart/2008/layout/VerticalCurvedList"/>
    <dgm:cxn modelId="{860794F0-6DA0-4F9C-B5A6-6A748F0A0E3D}" type="presParOf" srcId="{0009E925-53ED-4C7C-A7DC-B95541F47C49}" destId="{CB223283-EA3B-4C56-A77B-E9FA716E077A}" srcOrd="3" destOrd="0" presId="urn:microsoft.com/office/officeart/2008/layout/VerticalCurvedList"/>
    <dgm:cxn modelId="{C4121757-F6A9-4AD3-8BA1-CD67E4B2A3B6}" type="presParOf" srcId="{0009E925-53ED-4C7C-A7DC-B95541F47C49}" destId="{FFB8B446-D354-4C44-8718-A3339D9BFCC7}" srcOrd="4" destOrd="0" presId="urn:microsoft.com/office/officeart/2008/layout/VerticalCurvedList"/>
    <dgm:cxn modelId="{ED87ED03-9719-4581-80E4-8ADC9592B80C}" type="presParOf" srcId="{FFB8B446-D354-4C44-8718-A3339D9BFCC7}" destId="{7CA35279-7BA6-4F88-8B52-82625648BBC2}" srcOrd="0" destOrd="0" presId="urn:microsoft.com/office/officeart/2008/layout/VerticalCurvedList"/>
    <dgm:cxn modelId="{F6B98C68-BDFA-4EF8-8937-A7A5E8B6C057}" type="presParOf" srcId="{0009E925-53ED-4C7C-A7DC-B95541F47C49}" destId="{F6F6C8E9-BB16-43C3-85F8-04BEEA6CCD77}" srcOrd="5" destOrd="0" presId="urn:microsoft.com/office/officeart/2008/layout/VerticalCurvedList"/>
    <dgm:cxn modelId="{DD163D28-CF39-41D8-BEAC-7A2247AE9D95}" type="presParOf" srcId="{0009E925-53ED-4C7C-A7DC-B95541F47C49}" destId="{2F74A282-5BB3-41AD-9BB3-E7BB41A4C57D}" srcOrd="6" destOrd="0" presId="urn:microsoft.com/office/officeart/2008/layout/VerticalCurvedList"/>
    <dgm:cxn modelId="{D118E632-B4E6-429D-8AAA-30CCE0D88365}" type="presParOf" srcId="{2F74A282-5BB3-41AD-9BB3-E7BB41A4C57D}" destId="{3A0F43F7-F5CC-4B2C-B92A-EFAE4495AA1B}"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3E66CF-8B53-4314-BC65-9183B7942275}"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s-ES"/>
        </a:p>
      </dgm:t>
    </dgm:pt>
    <dgm:pt modelId="{919DB77A-6DF7-47BD-9E8E-EFED3021BDC7}">
      <dgm:prSet phldrT="[Texto]"/>
      <dgm:spPr/>
      <dgm:t>
        <a:bodyPr/>
        <a:lstStyle/>
        <a:p>
          <a:r>
            <a:rPr lang="es-ES" dirty="0"/>
            <a:t>Tarifa general</a:t>
          </a:r>
        </a:p>
      </dgm:t>
    </dgm:pt>
    <dgm:pt modelId="{EE25A379-28B7-421B-A4E4-687FAFE5A761}" type="parTrans" cxnId="{D8473A71-1309-438B-B248-767CCB57ED46}">
      <dgm:prSet/>
      <dgm:spPr/>
      <dgm:t>
        <a:bodyPr/>
        <a:lstStyle/>
        <a:p>
          <a:endParaRPr lang="es-ES"/>
        </a:p>
      </dgm:t>
    </dgm:pt>
    <dgm:pt modelId="{D92343E9-68B2-4BEB-9AAB-C5885E82DDB3}" type="sibTrans" cxnId="{D8473A71-1309-438B-B248-767CCB57ED46}">
      <dgm:prSet/>
      <dgm:spPr/>
      <dgm:t>
        <a:bodyPr/>
        <a:lstStyle/>
        <a:p>
          <a:endParaRPr lang="es-ES"/>
        </a:p>
      </dgm:t>
    </dgm:pt>
    <dgm:pt modelId="{1ECC96ED-12EA-4F6D-8E8C-7AEC727C0A00}">
      <dgm:prSet phldrT="[Texto]"/>
      <dgm:spPr/>
      <dgm:t>
        <a:bodyPr/>
        <a:lstStyle/>
        <a:p>
          <a:r>
            <a:rPr lang="es-ES" dirty="0"/>
            <a:t>Se trata de la tarifa por defecto.</a:t>
          </a:r>
        </a:p>
      </dgm:t>
    </dgm:pt>
    <dgm:pt modelId="{45383A11-B99F-4C36-8435-D732BEC84C17}" type="parTrans" cxnId="{18EAF7D9-C03F-448A-BEC8-571C65D4DC34}">
      <dgm:prSet/>
      <dgm:spPr/>
      <dgm:t>
        <a:bodyPr/>
        <a:lstStyle/>
        <a:p>
          <a:endParaRPr lang="es-ES"/>
        </a:p>
      </dgm:t>
    </dgm:pt>
    <dgm:pt modelId="{8C7AB543-7976-4964-ADF9-4CACB939A4F1}" type="sibTrans" cxnId="{18EAF7D9-C03F-448A-BEC8-571C65D4DC34}">
      <dgm:prSet/>
      <dgm:spPr/>
      <dgm:t>
        <a:bodyPr/>
        <a:lstStyle/>
        <a:p>
          <a:endParaRPr lang="es-ES"/>
        </a:p>
      </dgm:t>
    </dgm:pt>
    <dgm:pt modelId="{BD96B6CE-45AC-4547-95BD-793B5F383EC5}">
      <dgm:prSet phldrT="[Texto]"/>
      <dgm:spPr/>
      <dgm:t>
        <a:bodyPr/>
        <a:lstStyle/>
        <a:p>
          <a:r>
            <a:rPr lang="es-ES" dirty="0"/>
            <a:t>En esta tarifa no hay cambios drásticos en el precio, aunque si que existe variación horaria.</a:t>
          </a:r>
        </a:p>
      </dgm:t>
    </dgm:pt>
    <dgm:pt modelId="{E7E81074-F290-4328-9AA2-3C1469BB3175}" type="parTrans" cxnId="{A34446A9-1CA5-480A-B4D9-C158F2D7BEA1}">
      <dgm:prSet/>
      <dgm:spPr/>
      <dgm:t>
        <a:bodyPr/>
        <a:lstStyle/>
        <a:p>
          <a:endParaRPr lang="es-ES"/>
        </a:p>
      </dgm:t>
    </dgm:pt>
    <dgm:pt modelId="{5B888398-51C3-41E4-A7D5-478CD57095EC}" type="sibTrans" cxnId="{A34446A9-1CA5-480A-B4D9-C158F2D7BEA1}">
      <dgm:prSet/>
      <dgm:spPr/>
      <dgm:t>
        <a:bodyPr/>
        <a:lstStyle/>
        <a:p>
          <a:endParaRPr lang="es-ES"/>
        </a:p>
      </dgm:t>
    </dgm:pt>
    <dgm:pt modelId="{738E678C-5BCE-4627-8BC4-FC67C2FD6E56}">
      <dgm:prSet phldrT="[Texto]"/>
      <dgm:spPr/>
      <dgm:t>
        <a:bodyPr/>
        <a:lstStyle/>
        <a:p>
          <a:r>
            <a:rPr lang="es-ES" dirty="0"/>
            <a:t>Tarifa de discriminación horaria</a:t>
          </a:r>
        </a:p>
      </dgm:t>
    </dgm:pt>
    <dgm:pt modelId="{78F8B974-0695-4B53-9340-8B54D1B1D729}" type="parTrans" cxnId="{85E9C16A-0918-481C-93FC-BE93AD76FA80}">
      <dgm:prSet/>
      <dgm:spPr/>
      <dgm:t>
        <a:bodyPr/>
        <a:lstStyle/>
        <a:p>
          <a:endParaRPr lang="es-ES"/>
        </a:p>
      </dgm:t>
    </dgm:pt>
    <dgm:pt modelId="{FB09FFB7-4B84-462A-88FB-E441C7D50DE4}" type="sibTrans" cxnId="{85E9C16A-0918-481C-93FC-BE93AD76FA80}">
      <dgm:prSet/>
      <dgm:spPr/>
      <dgm:t>
        <a:bodyPr/>
        <a:lstStyle/>
        <a:p>
          <a:endParaRPr lang="es-ES"/>
        </a:p>
      </dgm:t>
    </dgm:pt>
    <dgm:pt modelId="{A25A62AF-D0C9-4226-8925-7FB305A5F4F5}">
      <dgm:prSet phldrT="[Texto]"/>
      <dgm:spPr/>
      <dgm:t>
        <a:bodyPr/>
        <a:lstStyle/>
        <a:p>
          <a:r>
            <a:rPr lang="es-ES" dirty="0"/>
            <a:t>Tarifa con dos tramos claramente diferenciados:</a:t>
          </a:r>
        </a:p>
      </dgm:t>
    </dgm:pt>
    <dgm:pt modelId="{EBCB36B8-7C5C-453C-A574-CD631961E5BE}" type="parTrans" cxnId="{F2BE49A1-B619-4123-962B-4D3AC45DC727}">
      <dgm:prSet/>
      <dgm:spPr/>
      <dgm:t>
        <a:bodyPr/>
        <a:lstStyle/>
        <a:p>
          <a:endParaRPr lang="es-ES"/>
        </a:p>
      </dgm:t>
    </dgm:pt>
    <dgm:pt modelId="{33F034AA-9BD7-4E5F-A9AE-3F0251D941A5}" type="sibTrans" cxnId="{F2BE49A1-B619-4123-962B-4D3AC45DC727}">
      <dgm:prSet/>
      <dgm:spPr/>
      <dgm:t>
        <a:bodyPr/>
        <a:lstStyle/>
        <a:p>
          <a:endParaRPr lang="es-ES"/>
        </a:p>
      </dgm:t>
    </dgm:pt>
    <dgm:pt modelId="{2E311E57-3971-4639-8153-4EC9B49ABEEA}">
      <dgm:prSet phldrT="[Texto]"/>
      <dgm:spPr/>
      <dgm:t>
        <a:bodyPr/>
        <a:lstStyle/>
        <a:p>
          <a:r>
            <a:rPr lang="es-ES" dirty="0"/>
            <a:t>Un primer tramo nocturno, con un precio mucho más barato.</a:t>
          </a:r>
        </a:p>
      </dgm:t>
    </dgm:pt>
    <dgm:pt modelId="{3789742C-8885-4663-ACE9-0569E776DB54}" type="parTrans" cxnId="{488942B3-B44B-4E04-91F2-874FCB39202A}">
      <dgm:prSet/>
      <dgm:spPr/>
      <dgm:t>
        <a:bodyPr/>
        <a:lstStyle/>
        <a:p>
          <a:endParaRPr lang="es-ES"/>
        </a:p>
      </dgm:t>
    </dgm:pt>
    <dgm:pt modelId="{37C7F73C-ABA5-4F4F-B43C-75118CCE3D6B}" type="sibTrans" cxnId="{488942B3-B44B-4E04-91F2-874FCB39202A}">
      <dgm:prSet/>
      <dgm:spPr/>
      <dgm:t>
        <a:bodyPr/>
        <a:lstStyle/>
        <a:p>
          <a:endParaRPr lang="es-ES"/>
        </a:p>
      </dgm:t>
    </dgm:pt>
    <dgm:pt modelId="{3A901D72-8206-4B1B-82A2-CBA7AAEA0101}">
      <dgm:prSet phldrT="[Texto]"/>
      <dgm:spPr/>
      <dgm:t>
        <a:bodyPr/>
        <a:lstStyle/>
        <a:p>
          <a:r>
            <a:rPr lang="es-ES" dirty="0"/>
            <a:t>Tarifa de vehículo eléctrico o </a:t>
          </a:r>
          <a:r>
            <a:rPr lang="es-ES" dirty="0" err="1"/>
            <a:t>supervalle</a:t>
          </a:r>
          <a:r>
            <a:rPr lang="es-ES" dirty="0"/>
            <a:t>.</a:t>
          </a:r>
        </a:p>
      </dgm:t>
    </dgm:pt>
    <dgm:pt modelId="{75E617C5-D66B-4CCD-96ED-801E4D69CC9C}" type="parTrans" cxnId="{6FB5BD02-2F2F-443D-848D-AB6FC49887D9}">
      <dgm:prSet/>
      <dgm:spPr/>
      <dgm:t>
        <a:bodyPr/>
        <a:lstStyle/>
        <a:p>
          <a:endParaRPr lang="es-ES"/>
        </a:p>
      </dgm:t>
    </dgm:pt>
    <dgm:pt modelId="{FB66108A-B591-4BED-B849-09EC04609998}" type="sibTrans" cxnId="{6FB5BD02-2F2F-443D-848D-AB6FC49887D9}">
      <dgm:prSet/>
      <dgm:spPr/>
      <dgm:t>
        <a:bodyPr/>
        <a:lstStyle/>
        <a:p>
          <a:endParaRPr lang="es-ES"/>
        </a:p>
      </dgm:t>
    </dgm:pt>
    <dgm:pt modelId="{D3CB3B13-63DA-4C30-8B8B-C2AB746695E9}">
      <dgm:prSet phldrT="[Texto]"/>
      <dgm:spPr/>
      <dgm:t>
        <a:bodyPr/>
        <a:lstStyle/>
        <a:p>
          <a:r>
            <a:rPr lang="es-ES" dirty="0"/>
            <a:t>Se trata de una tarifa muy similar a la discriminación horario pero con variaciones en el periodo nocturno.</a:t>
          </a:r>
        </a:p>
      </dgm:t>
    </dgm:pt>
    <dgm:pt modelId="{C1A7DA4E-E4B0-4165-8AB6-D2806222BE56}" type="parTrans" cxnId="{7276EFF9-4857-4481-8B54-0D2FFB93D0C7}">
      <dgm:prSet/>
      <dgm:spPr/>
      <dgm:t>
        <a:bodyPr/>
        <a:lstStyle/>
        <a:p>
          <a:endParaRPr lang="es-ES"/>
        </a:p>
      </dgm:t>
    </dgm:pt>
    <dgm:pt modelId="{9B18308E-24FD-404E-B0FE-413F07A44E14}" type="sibTrans" cxnId="{7276EFF9-4857-4481-8B54-0D2FFB93D0C7}">
      <dgm:prSet/>
      <dgm:spPr/>
      <dgm:t>
        <a:bodyPr/>
        <a:lstStyle/>
        <a:p>
          <a:endParaRPr lang="es-ES"/>
        </a:p>
      </dgm:t>
    </dgm:pt>
    <dgm:pt modelId="{C30FB39A-72F3-40D8-9350-A53A760B367E}">
      <dgm:prSet phldrT="[Texto]"/>
      <dgm:spPr/>
      <dgm:t>
        <a:bodyPr/>
        <a:lstStyle/>
        <a:p>
          <a:r>
            <a:rPr lang="es-ES" dirty="0"/>
            <a:t>Un segundo tramo diurno con un precio más elevado.</a:t>
          </a:r>
        </a:p>
      </dgm:t>
    </dgm:pt>
    <dgm:pt modelId="{6D774912-F74C-42BF-A873-497D60222668}" type="parTrans" cxnId="{466D256B-9DC2-4692-9FAD-5E08EB560A71}">
      <dgm:prSet/>
      <dgm:spPr/>
      <dgm:t>
        <a:bodyPr/>
        <a:lstStyle/>
        <a:p>
          <a:endParaRPr lang="es-ES"/>
        </a:p>
      </dgm:t>
    </dgm:pt>
    <dgm:pt modelId="{340D39D0-7A6F-4572-ABF4-A8352748ACC4}" type="sibTrans" cxnId="{466D256B-9DC2-4692-9FAD-5E08EB560A71}">
      <dgm:prSet/>
      <dgm:spPr/>
      <dgm:t>
        <a:bodyPr/>
        <a:lstStyle/>
        <a:p>
          <a:endParaRPr lang="es-ES"/>
        </a:p>
      </dgm:t>
    </dgm:pt>
    <dgm:pt modelId="{DB7906D3-696F-4475-9BD3-B90D99C8D097}" type="pres">
      <dgm:prSet presAssocID="{D93E66CF-8B53-4314-BC65-9183B7942275}" presName="Name0" presStyleCnt="0">
        <dgm:presLayoutVars>
          <dgm:dir/>
          <dgm:animLvl val="lvl"/>
          <dgm:resizeHandles val="exact"/>
        </dgm:presLayoutVars>
      </dgm:prSet>
      <dgm:spPr/>
    </dgm:pt>
    <dgm:pt modelId="{3FB8E16A-80B7-48AA-937B-46A896FE00EB}" type="pres">
      <dgm:prSet presAssocID="{919DB77A-6DF7-47BD-9E8E-EFED3021BDC7}" presName="composite" presStyleCnt="0"/>
      <dgm:spPr/>
    </dgm:pt>
    <dgm:pt modelId="{299806B3-A14B-4ACE-BED0-6CAFC0D34DED}" type="pres">
      <dgm:prSet presAssocID="{919DB77A-6DF7-47BD-9E8E-EFED3021BDC7}" presName="parTx" presStyleLbl="alignNode1" presStyleIdx="0" presStyleCnt="3">
        <dgm:presLayoutVars>
          <dgm:chMax val="0"/>
          <dgm:chPref val="0"/>
          <dgm:bulletEnabled val="1"/>
        </dgm:presLayoutVars>
      </dgm:prSet>
      <dgm:spPr/>
    </dgm:pt>
    <dgm:pt modelId="{A091E021-9B61-4854-BB9C-B7849B90F79C}" type="pres">
      <dgm:prSet presAssocID="{919DB77A-6DF7-47BD-9E8E-EFED3021BDC7}" presName="desTx" presStyleLbl="alignAccFollowNode1" presStyleIdx="0" presStyleCnt="3">
        <dgm:presLayoutVars>
          <dgm:bulletEnabled val="1"/>
        </dgm:presLayoutVars>
      </dgm:prSet>
      <dgm:spPr/>
    </dgm:pt>
    <dgm:pt modelId="{0C4AD01A-2026-449C-A6FB-8FDD7944E843}" type="pres">
      <dgm:prSet presAssocID="{D92343E9-68B2-4BEB-9AAB-C5885E82DDB3}" presName="space" presStyleCnt="0"/>
      <dgm:spPr/>
    </dgm:pt>
    <dgm:pt modelId="{30A8FF6A-4381-49BF-8F8F-C43A6C2A64C1}" type="pres">
      <dgm:prSet presAssocID="{738E678C-5BCE-4627-8BC4-FC67C2FD6E56}" presName="composite" presStyleCnt="0"/>
      <dgm:spPr/>
    </dgm:pt>
    <dgm:pt modelId="{360958B7-BC9C-425A-8F22-0AF648471E12}" type="pres">
      <dgm:prSet presAssocID="{738E678C-5BCE-4627-8BC4-FC67C2FD6E56}" presName="parTx" presStyleLbl="alignNode1" presStyleIdx="1" presStyleCnt="3">
        <dgm:presLayoutVars>
          <dgm:chMax val="0"/>
          <dgm:chPref val="0"/>
          <dgm:bulletEnabled val="1"/>
        </dgm:presLayoutVars>
      </dgm:prSet>
      <dgm:spPr/>
    </dgm:pt>
    <dgm:pt modelId="{AC7C3D3D-C75F-4AC7-BE50-759F3D780860}" type="pres">
      <dgm:prSet presAssocID="{738E678C-5BCE-4627-8BC4-FC67C2FD6E56}" presName="desTx" presStyleLbl="alignAccFollowNode1" presStyleIdx="1" presStyleCnt="3">
        <dgm:presLayoutVars>
          <dgm:bulletEnabled val="1"/>
        </dgm:presLayoutVars>
      </dgm:prSet>
      <dgm:spPr/>
    </dgm:pt>
    <dgm:pt modelId="{D1E80D97-476D-4EEC-B40D-1FA0168B75D1}" type="pres">
      <dgm:prSet presAssocID="{FB09FFB7-4B84-462A-88FB-E441C7D50DE4}" presName="space" presStyleCnt="0"/>
      <dgm:spPr/>
    </dgm:pt>
    <dgm:pt modelId="{2AE2B161-3E06-48E4-BCF0-5F9DF24E32CF}" type="pres">
      <dgm:prSet presAssocID="{3A901D72-8206-4B1B-82A2-CBA7AAEA0101}" presName="composite" presStyleCnt="0"/>
      <dgm:spPr/>
    </dgm:pt>
    <dgm:pt modelId="{18546310-7FE9-4BF6-82CE-A5D6A0C1CC97}" type="pres">
      <dgm:prSet presAssocID="{3A901D72-8206-4B1B-82A2-CBA7AAEA0101}" presName="parTx" presStyleLbl="alignNode1" presStyleIdx="2" presStyleCnt="3">
        <dgm:presLayoutVars>
          <dgm:chMax val="0"/>
          <dgm:chPref val="0"/>
          <dgm:bulletEnabled val="1"/>
        </dgm:presLayoutVars>
      </dgm:prSet>
      <dgm:spPr/>
    </dgm:pt>
    <dgm:pt modelId="{ABDE9F75-39C5-418D-81A6-9BB35F5C2CA3}" type="pres">
      <dgm:prSet presAssocID="{3A901D72-8206-4B1B-82A2-CBA7AAEA0101}" presName="desTx" presStyleLbl="alignAccFollowNode1" presStyleIdx="2" presStyleCnt="3">
        <dgm:presLayoutVars>
          <dgm:bulletEnabled val="1"/>
        </dgm:presLayoutVars>
      </dgm:prSet>
      <dgm:spPr/>
    </dgm:pt>
  </dgm:ptLst>
  <dgm:cxnLst>
    <dgm:cxn modelId="{6FB5BD02-2F2F-443D-848D-AB6FC49887D9}" srcId="{D93E66CF-8B53-4314-BC65-9183B7942275}" destId="{3A901D72-8206-4B1B-82A2-CBA7AAEA0101}" srcOrd="2" destOrd="0" parTransId="{75E617C5-D66B-4CCD-96ED-801E4D69CC9C}" sibTransId="{FB66108A-B591-4BED-B849-09EC04609998}"/>
    <dgm:cxn modelId="{78BF4613-F1F5-42C9-B953-2D9021E3E0CA}" type="presOf" srcId="{A25A62AF-D0C9-4226-8925-7FB305A5F4F5}" destId="{AC7C3D3D-C75F-4AC7-BE50-759F3D780860}" srcOrd="0" destOrd="0" presId="urn:microsoft.com/office/officeart/2005/8/layout/hList1"/>
    <dgm:cxn modelId="{F2DCB51A-23C1-4896-B076-E5FD303D4616}" type="presOf" srcId="{2E311E57-3971-4639-8153-4EC9B49ABEEA}" destId="{AC7C3D3D-C75F-4AC7-BE50-759F3D780860}" srcOrd="0" destOrd="1" presId="urn:microsoft.com/office/officeart/2005/8/layout/hList1"/>
    <dgm:cxn modelId="{11F2A448-A936-4CDE-9331-4F31B6A492D7}" type="presOf" srcId="{D3CB3B13-63DA-4C30-8B8B-C2AB746695E9}" destId="{ABDE9F75-39C5-418D-81A6-9BB35F5C2CA3}" srcOrd="0" destOrd="0" presId="urn:microsoft.com/office/officeart/2005/8/layout/hList1"/>
    <dgm:cxn modelId="{85E9C16A-0918-481C-93FC-BE93AD76FA80}" srcId="{D93E66CF-8B53-4314-BC65-9183B7942275}" destId="{738E678C-5BCE-4627-8BC4-FC67C2FD6E56}" srcOrd="1" destOrd="0" parTransId="{78F8B974-0695-4B53-9340-8B54D1B1D729}" sibTransId="{FB09FFB7-4B84-462A-88FB-E441C7D50DE4}"/>
    <dgm:cxn modelId="{466D256B-9DC2-4692-9FAD-5E08EB560A71}" srcId="{A25A62AF-D0C9-4226-8925-7FB305A5F4F5}" destId="{C30FB39A-72F3-40D8-9350-A53A760B367E}" srcOrd="1" destOrd="0" parTransId="{6D774912-F74C-42BF-A873-497D60222668}" sibTransId="{340D39D0-7A6F-4572-ABF4-A8352748ACC4}"/>
    <dgm:cxn modelId="{D8473A71-1309-438B-B248-767CCB57ED46}" srcId="{D93E66CF-8B53-4314-BC65-9183B7942275}" destId="{919DB77A-6DF7-47BD-9E8E-EFED3021BDC7}" srcOrd="0" destOrd="0" parTransId="{EE25A379-28B7-421B-A4E4-687FAFE5A761}" sibTransId="{D92343E9-68B2-4BEB-9AAB-C5885E82DDB3}"/>
    <dgm:cxn modelId="{93EDFE84-60CF-4223-9462-7EC805E650D7}" type="presOf" srcId="{BD96B6CE-45AC-4547-95BD-793B5F383EC5}" destId="{A091E021-9B61-4854-BB9C-B7849B90F79C}" srcOrd="0" destOrd="1" presId="urn:microsoft.com/office/officeart/2005/8/layout/hList1"/>
    <dgm:cxn modelId="{A2E3BA90-4985-4472-BE05-8CF00E279080}" type="presOf" srcId="{3A901D72-8206-4B1B-82A2-CBA7AAEA0101}" destId="{18546310-7FE9-4BF6-82CE-A5D6A0C1CC97}" srcOrd="0" destOrd="0" presId="urn:microsoft.com/office/officeart/2005/8/layout/hList1"/>
    <dgm:cxn modelId="{17E39698-39E7-4704-B16D-4F2891A5DD58}" type="presOf" srcId="{C30FB39A-72F3-40D8-9350-A53A760B367E}" destId="{AC7C3D3D-C75F-4AC7-BE50-759F3D780860}" srcOrd="0" destOrd="2" presId="urn:microsoft.com/office/officeart/2005/8/layout/hList1"/>
    <dgm:cxn modelId="{F2BE49A1-B619-4123-962B-4D3AC45DC727}" srcId="{738E678C-5BCE-4627-8BC4-FC67C2FD6E56}" destId="{A25A62AF-D0C9-4226-8925-7FB305A5F4F5}" srcOrd="0" destOrd="0" parTransId="{EBCB36B8-7C5C-453C-A574-CD631961E5BE}" sibTransId="{33F034AA-9BD7-4E5F-A9AE-3F0251D941A5}"/>
    <dgm:cxn modelId="{C21F57A7-DD9A-4C13-8DBA-4CABFEDAA4E3}" type="presOf" srcId="{D93E66CF-8B53-4314-BC65-9183B7942275}" destId="{DB7906D3-696F-4475-9BD3-B90D99C8D097}" srcOrd="0" destOrd="0" presId="urn:microsoft.com/office/officeart/2005/8/layout/hList1"/>
    <dgm:cxn modelId="{A34446A9-1CA5-480A-B4D9-C158F2D7BEA1}" srcId="{919DB77A-6DF7-47BD-9E8E-EFED3021BDC7}" destId="{BD96B6CE-45AC-4547-95BD-793B5F383EC5}" srcOrd="1" destOrd="0" parTransId="{E7E81074-F290-4328-9AA2-3C1469BB3175}" sibTransId="{5B888398-51C3-41E4-A7D5-478CD57095EC}"/>
    <dgm:cxn modelId="{488942B3-B44B-4E04-91F2-874FCB39202A}" srcId="{A25A62AF-D0C9-4226-8925-7FB305A5F4F5}" destId="{2E311E57-3971-4639-8153-4EC9B49ABEEA}" srcOrd="0" destOrd="0" parTransId="{3789742C-8885-4663-ACE9-0569E776DB54}" sibTransId="{37C7F73C-ABA5-4F4F-B43C-75118CCE3D6B}"/>
    <dgm:cxn modelId="{0B5A92B9-20C8-44C1-A610-9E0E2F8DDF2F}" type="presOf" srcId="{919DB77A-6DF7-47BD-9E8E-EFED3021BDC7}" destId="{299806B3-A14B-4ACE-BED0-6CAFC0D34DED}" srcOrd="0" destOrd="0" presId="urn:microsoft.com/office/officeart/2005/8/layout/hList1"/>
    <dgm:cxn modelId="{B1153DC3-5DAD-4598-926E-A05CEC6C12A8}" type="presOf" srcId="{738E678C-5BCE-4627-8BC4-FC67C2FD6E56}" destId="{360958B7-BC9C-425A-8F22-0AF648471E12}" srcOrd="0" destOrd="0" presId="urn:microsoft.com/office/officeart/2005/8/layout/hList1"/>
    <dgm:cxn modelId="{82D6C9C6-8F0F-44EC-B9AC-1D85C1E00EF3}" type="presOf" srcId="{1ECC96ED-12EA-4F6D-8E8C-7AEC727C0A00}" destId="{A091E021-9B61-4854-BB9C-B7849B90F79C}" srcOrd="0" destOrd="0" presId="urn:microsoft.com/office/officeart/2005/8/layout/hList1"/>
    <dgm:cxn modelId="{18EAF7D9-C03F-448A-BEC8-571C65D4DC34}" srcId="{919DB77A-6DF7-47BD-9E8E-EFED3021BDC7}" destId="{1ECC96ED-12EA-4F6D-8E8C-7AEC727C0A00}" srcOrd="0" destOrd="0" parTransId="{45383A11-B99F-4C36-8435-D732BEC84C17}" sibTransId="{8C7AB543-7976-4964-ADF9-4CACB939A4F1}"/>
    <dgm:cxn modelId="{7276EFF9-4857-4481-8B54-0D2FFB93D0C7}" srcId="{3A901D72-8206-4B1B-82A2-CBA7AAEA0101}" destId="{D3CB3B13-63DA-4C30-8B8B-C2AB746695E9}" srcOrd="0" destOrd="0" parTransId="{C1A7DA4E-E4B0-4165-8AB6-D2806222BE56}" sibTransId="{9B18308E-24FD-404E-B0FE-413F07A44E14}"/>
    <dgm:cxn modelId="{C41234CD-C9E1-4ECC-8760-7803415D8AF0}" type="presParOf" srcId="{DB7906D3-696F-4475-9BD3-B90D99C8D097}" destId="{3FB8E16A-80B7-48AA-937B-46A896FE00EB}" srcOrd="0" destOrd="0" presId="urn:microsoft.com/office/officeart/2005/8/layout/hList1"/>
    <dgm:cxn modelId="{A716CE9E-A45F-436D-B4A2-464794B8197C}" type="presParOf" srcId="{3FB8E16A-80B7-48AA-937B-46A896FE00EB}" destId="{299806B3-A14B-4ACE-BED0-6CAFC0D34DED}" srcOrd="0" destOrd="0" presId="urn:microsoft.com/office/officeart/2005/8/layout/hList1"/>
    <dgm:cxn modelId="{C39C615E-AA07-4660-BEA0-9B6ECD07A12B}" type="presParOf" srcId="{3FB8E16A-80B7-48AA-937B-46A896FE00EB}" destId="{A091E021-9B61-4854-BB9C-B7849B90F79C}" srcOrd="1" destOrd="0" presId="urn:microsoft.com/office/officeart/2005/8/layout/hList1"/>
    <dgm:cxn modelId="{79B102B2-3870-4E8F-80E9-213484281B54}" type="presParOf" srcId="{DB7906D3-696F-4475-9BD3-B90D99C8D097}" destId="{0C4AD01A-2026-449C-A6FB-8FDD7944E843}" srcOrd="1" destOrd="0" presId="urn:microsoft.com/office/officeart/2005/8/layout/hList1"/>
    <dgm:cxn modelId="{7CD0C58D-16C1-4EAA-9DE3-C43B6E9460FA}" type="presParOf" srcId="{DB7906D3-696F-4475-9BD3-B90D99C8D097}" destId="{30A8FF6A-4381-49BF-8F8F-C43A6C2A64C1}" srcOrd="2" destOrd="0" presId="urn:microsoft.com/office/officeart/2005/8/layout/hList1"/>
    <dgm:cxn modelId="{E08F3682-D014-4377-AD92-4B5749EA5C21}" type="presParOf" srcId="{30A8FF6A-4381-49BF-8F8F-C43A6C2A64C1}" destId="{360958B7-BC9C-425A-8F22-0AF648471E12}" srcOrd="0" destOrd="0" presId="urn:microsoft.com/office/officeart/2005/8/layout/hList1"/>
    <dgm:cxn modelId="{6CC1FAB2-510B-4F51-ABB3-599BCE30DEBC}" type="presParOf" srcId="{30A8FF6A-4381-49BF-8F8F-C43A6C2A64C1}" destId="{AC7C3D3D-C75F-4AC7-BE50-759F3D780860}" srcOrd="1" destOrd="0" presId="urn:microsoft.com/office/officeart/2005/8/layout/hList1"/>
    <dgm:cxn modelId="{2C48103F-1BF3-4360-B8C8-A80BDED11699}" type="presParOf" srcId="{DB7906D3-696F-4475-9BD3-B90D99C8D097}" destId="{D1E80D97-476D-4EEC-B40D-1FA0168B75D1}" srcOrd="3" destOrd="0" presId="urn:microsoft.com/office/officeart/2005/8/layout/hList1"/>
    <dgm:cxn modelId="{6C53BE7C-6EED-4464-B6BD-DD447EF0916F}" type="presParOf" srcId="{DB7906D3-696F-4475-9BD3-B90D99C8D097}" destId="{2AE2B161-3E06-48E4-BCF0-5F9DF24E32CF}" srcOrd="4" destOrd="0" presId="urn:microsoft.com/office/officeart/2005/8/layout/hList1"/>
    <dgm:cxn modelId="{8E6594B1-DD99-4B31-B0D4-C4EC5319AE5C}" type="presParOf" srcId="{2AE2B161-3E06-48E4-BCF0-5F9DF24E32CF}" destId="{18546310-7FE9-4BF6-82CE-A5D6A0C1CC97}" srcOrd="0" destOrd="0" presId="urn:microsoft.com/office/officeart/2005/8/layout/hList1"/>
    <dgm:cxn modelId="{7B6B35B6-A34C-412B-8962-CB1B3CEABE4A}" type="presParOf" srcId="{2AE2B161-3E06-48E4-BCF0-5F9DF24E32CF}" destId="{ABDE9F75-39C5-418D-81A6-9BB35F5C2C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28241E-80ED-4E0C-8D2E-802EB66A034F}" type="doc">
      <dgm:prSet loTypeId="urn:microsoft.com/office/officeart/2005/8/layout/pList2" loCatId="list" qsTypeId="urn:microsoft.com/office/officeart/2005/8/quickstyle/simple1" qsCatId="simple" csTypeId="urn:microsoft.com/office/officeart/2005/8/colors/accent0_3" csCatId="mainScheme" phldr="1"/>
      <dgm:spPr/>
      <dgm:t>
        <a:bodyPr/>
        <a:lstStyle/>
        <a:p>
          <a:endParaRPr lang="es-ES"/>
        </a:p>
      </dgm:t>
    </dgm:pt>
    <dgm:pt modelId="{6CAA3F21-D985-420D-832E-33966A23BE7A}">
      <dgm:prSet phldrT="[Texto]"/>
      <dgm:spPr/>
      <dgm:t>
        <a:bodyPr/>
        <a:lstStyle/>
        <a:p>
          <a:r>
            <a:rPr lang="es-ES" dirty="0"/>
            <a:t>Datos de generación de energía, demanda, etc. de la base de datos de ESIOS a través de su API</a:t>
          </a:r>
        </a:p>
      </dgm:t>
    </dgm:pt>
    <dgm:pt modelId="{ED803B8D-D594-4B9C-AC28-0DA9246984E3}" type="parTrans" cxnId="{FE99C57A-BF07-472E-B149-30D832A138B4}">
      <dgm:prSet/>
      <dgm:spPr/>
      <dgm:t>
        <a:bodyPr/>
        <a:lstStyle/>
        <a:p>
          <a:endParaRPr lang="es-ES"/>
        </a:p>
      </dgm:t>
    </dgm:pt>
    <dgm:pt modelId="{897E4B26-8C79-4EBE-B1AA-046196A6B3CF}" type="sibTrans" cxnId="{FE99C57A-BF07-472E-B149-30D832A138B4}">
      <dgm:prSet/>
      <dgm:spPr/>
      <dgm:t>
        <a:bodyPr/>
        <a:lstStyle/>
        <a:p>
          <a:endParaRPr lang="es-ES"/>
        </a:p>
      </dgm:t>
    </dgm:pt>
    <dgm:pt modelId="{3EC2238D-EA97-4B66-817F-60EB21843D32}">
      <dgm:prSet phldrT="[Texto]"/>
      <dgm:spPr/>
      <dgm:t>
        <a:bodyPr/>
        <a:lstStyle/>
        <a:p>
          <a:r>
            <a:rPr lang="es-ES" dirty="0"/>
            <a:t>Datos de festivos nacionales.</a:t>
          </a:r>
        </a:p>
      </dgm:t>
    </dgm:pt>
    <dgm:pt modelId="{252875D1-3136-4A57-9DA5-DDFBF4C01FB4}" type="parTrans" cxnId="{AA3D9A75-149A-496F-9C7F-7EA30B1095AC}">
      <dgm:prSet/>
      <dgm:spPr/>
      <dgm:t>
        <a:bodyPr/>
        <a:lstStyle/>
        <a:p>
          <a:endParaRPr lang="es-ES"/>
        </a:p>
      </dgm:t>
    </dgm:pt>
    <dgm:pt modelId="{EA12A636-2B95-4785-91C4-508330016359}" type="sibTrans" cxnId="{AA3D9A75-149A-496F-9C7F-7EA30B1095AC}">
      <dgm:prSet/>
      <dgm:spPr/>
      <dgm:t>
        <a:bodyPr/>
        <a:lstStyle/>
        <a:p>
          <a:endParaRPr lang="es-ES"/>
        </a:p>
      </dgm:t>
    </dgm:pt>
    <dgm:pt modelId="{198ECCAA-78C2-4648-9DB7-146E4D3CE251}">
      <dgm:prSet phldrT="[Texto]"/>
      <dgm:spPr/>
      <dgm:t>
        <a:bodyPr/>
        <a:lstStyle/>
        <a:p>
          <a:pPr algn="ctr"/>
          <a:r>
            <a:rPr lang="es-ES" dirty="0"/>
            <a:t>Datos socioeconómicos de </a:t>
          </a:r>
          <a:r>
            <a:rPr lang="es-ES" dirty="0" err="1"/>
            <a:t>Yahoo</a:t>
          </a:r>
          <a:r>
            <a:rPr lang="es-ES" dirty="0"/>
            <a:t> Finance! que nos permitan ajustar el valor a posibles factores externos:</a:t>
          </a:r>
        </a:p>
        <a:p>
          <a:pPr algn="l"/>
          <a:r>
            <a:rPr lang="es-ES" dirty="0"/>
            <a:t>- Valor en bolsa de REE</a:t>
          </a:r>
        </a:p>
        <a:p>
          <a:pPr algn="l"/>
          <a:r>
            <a:rPr lang="es-ES" dirty="0"/>
            <a:t>- Valor en bolsa del IBEX35</a:t>
          </a:r>
        </a:p>
      </dgm:t>
    </dgm:pt>
    <dgm:pt modelId="{1B90D7EB-F7E1-4126-82E0-950D19622CF3}" type="parTrans" cxnId="{3F3C0EAA-415E-4A9D-9F6E-843FFA4B78DB}">
      <dgm:prSet/>
      <dgm:spPr/>
      <dgm:t>
        <a:bodyPr/>
        <a:lstStyle/>
        <a:p>
          <a:endParaRPr lang="es-ES"/>
        </a:p>
      </dgm:t>
    </dgm:pt>
    <dgm:pt modelId="{1ADB3A5F-0385-4B5F-8698-B95850E002C2}" type="sibTrans" cxnId="{3F3C0EAA-415E-4A9D-9F6E-843FFA4B78DB}">
      <dgm:prSet/>
      <dgm:spPr/>
      <dgm:t>
        <a:bodyPr/>
        <a:lstStyle/>
        <a:p>
          <a:endParaRPr lang="es-ES"/>
        </a:p>
      </dgm:t>
    </dgm:pt>
    <dgm:pt modelId="{5CE30258-2C63-4808-8981-308CE9688103}" type="pres">
      <dgm:prSet presAssocID="{6F28241E-80ED-4E0C-8D2E-802EB66A034F}" presName="Name0" presStyleCnt="0">
        <dgm:presLayoutVars>
          <dgm:dir/>
          <dgm:resizeHandles val="exact"/>
        </dgm:presLayoutVars>
      </dgm:prSet>
      <dgm:spPr/>
    </dgm:pt>
    <dgm:pt modelId="{4B7090FE-60A0-49B1-BE47-905DC8D713E5}" type="pres">
      <dgm:prSet presAssocID="{6F28241E-80ED-4E0C-8D2E-802EB66A034F}" presName="bkgdShp" presStyleLbl="alignAccFollowNode1" presStyleIdx="0" presStyleCnt="1" custScaleY="98491"/>
      <dgm:spPr/>
    </dgm:pt>
    <dgm:pt modelId="{2E236B9B-FC5B-4064-95F5-6B40D3EE6B5B}" type="pres">
      <dgm:prSet presAssocID="{6F28241E-80ED-4E0C-8D2E-802EB66A034F}" presName="linComp" presStyleCnt="0"/>
      <dgm:spPr/>
    </dgm:pt>
    <dgm:pt modelId="{3487015D-802D-4DE2-B869-4C422074BADE}" type="pres">
      <dgm:prSet presAssocID="{6CAA3F21-D985-420D-832E-33966A23BE7A}" presName="compNode" presStyleCnt="0"/>
      <dgm:spPr/>
    </dgm:pt>
    <dgm:pt modelId="{8E29F504-3BE5-4210-8229-E3E1F5828439}" type="pres">
      <dgm:prSet presAssocID="{6CAA3F21-D985-420D-832E-33966A23BE7A}" presName="node" presStyleLbl="node1" presStyleIdx="0" presStyleCnt="3">
        <dgm:presLayoutVars>
          <dgm:bulletEnabled val="1"/>
        </dgm:presLayoutVars>
      </dgm:prSet>
      <dgm:spPr/>
    </dgm:pt>
    <dgm:pt modelId="{D6191E5D-0B3A-46E6-9E10-371AC88C42FF}" type="pres">
      <dgm:prSet presAssocID="{6CAA3F21-D985-420D-832E-33966A23BE7A}" presName="invisiNode" presStyleLbl="node1" presStyleIdx="0" presStyleCnt="3"/>
      <dgm:spPr/>
    </dgm:pt>
    <dgm:pt modelId="{79B74B31-86BC-424A-9CB5-6122BCFCA204}" type="pres">
      <dgm:prSet presAssocID="{6CAA3F21-D985-420D-832E-33966A23BE7A}" presName="imagNode" presStyleLbl="fgImgPlace1" presStyleIdx="0" presStyleCnt="3"/>
      <dgm:spPr>
        <a:blipFill rotWithShape="1">
          <a:blip xmlns:r="http://schemas.openxmlformats.org/officeDocument/2006/relationships" r:embed="rId1"/>
          <a:srcRect/>
          <a:stretch>
            <a:fillRect t="-2000" b="-2000"/>
          </a:stretch>
        </a:blipFill>
      </dgm:spPr>
    </dgm:pt>
    <dgm:pt modelId="{D7C3A00D-2987-4CE7-A14B-590832D2DF0E}" type="pres">
      <dgm:prSet presAssocID="{897E4B26-8C79-4EBE-B1AA-046196A6B3CF}" presName="sibTrans" presStyleLbl="sibTrans2D1" presStyleIdx="0" presStyleCnt="0"/>
      <dgm:spPr/>
    </dgm:pt>
    <dgm:pt modelId="{65077648-7B4E-4739-8CCA-50E65AA3FE0F}" type="pres">
      <dgm:prSet presAssocID="{3EC2238D-EA97-4B66-817F-60EB21843D32}" presName="compNode" presStyleCnt="0"/>
      <dgm:spPr/>
    </dgm:pt>
    <dgm:pt modelId="{6B5B0215-4217-4D79-9A8D-10D980F17D29}" type="pres">
      <dgm:prSet presAssocID="{3EC2238D-EA97-4B66-817F-60EB21843D32}" presName="node" presStyleLbl="node1" presStyleIdx="1" presStyleCnt="3">
        <dgm:presLayoutVars>
          <dgm:bulletEnabled val="1"/>
        </dgm:presLayoutVars>
      </dgm:prSet>
      <dgm:spPr/>
    </dgm:pt>
    <dgm:pt modelId="{86979B62-3649-4EFA-AEC8-AB8FAAB5523D}" type="pres">
      <dgm:prSet presAssocID="{3EC2238D-EA97-4B66-817F-60EB21843D32}" presName="invisiNode" presStyleLbl="node1" presStyleIdx="1" presStyleCnt="3"/>
      <dgm:spPr/>
    </dgm:pt>
    <dgm:pt modelId="{E4364AB6-487C-473C-8277-2D9CCE7CE607}" type="pres">
      <dgm:prSet presAssocID="{3EC2238D-EA97-4B66-817F-60EB21843D32}" presName="imagNode" presStyleLbl="fgImgPlace1" presStyleIdx="1" presStyleCnt="3"/>
      <dgm:spPr>
        <a:prstGeom prst="roundRect">
          <a:avLst/>
        </a:prstGeom>
        <a:blipFill rotWithShape="1">
          <a:blip xmlns:r="http://schemas.openxmlformats.org/officeDocument/2006/relationships" r:embed="rId2"/>
          <a:srcRect/>
          <a:stretch>
            <a:fillRect t="-46000" b="-46000"/>
          </a:stretch>
        </a:blipFill>
      </dgm:spPr>
    </dgm:pt>
    <dgm:pt modelId="{A8E687CC-C6B6-4B05-AE64-03E25C69BDDA}" type="pres">
      <dgm:prSet presAssocID="{EA12A636-2B95-4785-91C4-508330016359}" presName="sibTrans" presStyleLbl="sibTrans2D1" presStyleIdx="0" presStyleCnt="0"/>
      <dgm:spPr/>
    </dgm:pt>
    <dgm:pt modelId="{2F77BACD-A0E2-449C-8CA3-56A187697D79}" type="pres">
      <dgm:prSet presAssocID="{198ECCAA-78C2-4648-9DB7-146E4D3CE251}" presName="compNode" presStyleCnt="0"/>
      <dgm:spPr/>
    </dgm:pt>
    <dgm:pt modelId="{8B1F66DC-FAFD-414C-8F48-83709F82C711}" type="pres">
      <dgm:prSet presAssocID="{198ECCAA-78C2-4648-9DB7-146E4D3CE251}" presName="node" presStyleLbl="node1" presStyleIdx="2" presStyleCnt="3">
        <dgm:presLayoutVars>
          <dgm:bulletEnabled val="1"/>
        </dgm:presLayoutVars>
      </dgm:prSet>
      <dgm:spPr/>
    </dgm:pt>
    <dgm:pt modelId="{2BEC750C-D018-43C4-9EA1-59103AF0441C}" type="pres">
      <dgm:prSet presAssocID="{198ECCAA-78C2-4648-9DB7-146E4D3CE251}" presName="invisiNode" presStyleLbl="node1" presStyleIdx="2" presStyleCnt="3"/>
      <dgm:spPr/>
    </dgm:pt>
    <dgm:pt modelId="{9E3459E3-BA51-4298-9606-EAFE1DB667FD}" type="pres">
      <dgm:prSet presAssocID="{198ECCAA-78C2-4648-9DB7-146E4D3CE251}" presName="imagNode" presStyleLbl="fgImgPlace1" presStyleIdx="2" presStyleCnt="3"/>
      <dgm:spPr>
        <a:blipFill rotWithShape="1">
          <a:blip xmlns:r="http://schemas.openxmlformats.org/officeDocument/2006/relationships" r:embed="rId3"/>
          <a:srcRect/>
          <a:stretch>
            <a:fillRect t="-65000" b="-65000"/>
          </a:stretch>
        </a:blipFill>
      </dgm:spPr>
    </dgm:pt>
  </dgm:ptLst>
  <dgm:cxnLst>
    <dgm:cxn modelId="{5D7C260B-2F33-43A6-B7B0-6926D5D55590}" type="presOf" srcId="{6F28241E-80ED-4E0C-8D2E-802EB66A034F}" destId="{5CE30258-2C63-4808-8981-308CE9688103}" srcOrd="0" destOrd="0" presId="urn:microsoft.com/office/officeart/2005/8/layout/pList2"/>
    <dgm:cxn modelId="{AA3D9A75-149A-496F-9C7F-7EA30B1095AC}" srcId="{6F28241E-80ED-4E0C-8D2E-802EB66A034F}" destId="{3EC2238D-EA97-4B66-817F-60EB21843D32}" srcOrd="1" destOrd="0" parTransId="{252875D1-3136-4A57-9DA5-DDFBF4C01FB4}" sibTransId="{EA12A636-2B95-4785-91C4-508330016359}"/>
    <dgm:cxn modelId="{FE99C57A-BF07-472E-B149-30D832A138B4}" srcId="{6F28241E-80ED-4E0C-8D2E-802EB66A034F}" destId="{6CAA3F21-D985-420D-832E-33966A23BE7A}" srcOrd="0" destOrd="0" parTransId="{ED803B8D-D594-4B9C-AC28-0DA9246984E3}" sibTransId="{897E4B26-8C79-4EBE-B1AA-046196A6B3CF}"/>
    <dgm:cxn modelId="{F6BE5999-9237-421A-80A6-EEFE5220CCE0}" type="presOf" srcId="{EA12A636-2B95-4785-91C4-508330016359}" destId="{A8E687CC-C6B6-4B05-AE64-03E25C69BDDA}" srcOrd="0" destOrd="0" presId="urn:microsoft.com/office/officeart/2005/8/layout/pList2"/>
    <dgm:cxn modelId="{55E3D19B-CF51-49B0-85E0-83DBAA871136}" type="presOf" srcId="{897E4B26-8C79-4EBE-B1AA-046196A6B3CF}" destId="{D7C3A00D-2987-4CE7-A14B-590832D2DF0E}" srcOrd="0" destOrd="0" presId="urn:microsoft.com/office/officeart/2005/8/layout/pList2"/>
    <dgm:cxn modelId="{3F3C0EAA-415E-4A9D-9F6E-843FFA4B78DB}" srcId="{6F28241E-80ED-4E0C-8D2E-802EB66A034F}" destId="{198ECCAA-78C2-4648-9DB7-146E4D3CE251}" srcOrd="2" destOrd="0" parTransId="{1B90D7EB-F7E1-4126-82E0-950D19622CF3}" sibTransId="{1ADB3A5F-0385-4B5F-8698-B95850E002C2}"/>
    <dgm:cxn modelId="{2EAAB6B3-4B28-4547-AC8B-58915C7E5307}" type="presOf" srcId="{3EC2238D-EA97-4B66-817F-60EB21843D32}" destId="{6B5B0215-4217-4D79-9A8D-10D980F17D29}" srcOrd="0" destOrd="0" presId="urn:microsoft.com/office/officeart/2005/8/layout/pList2"/>
    <dgm:cxn modelId="{512ECFC1-870A-40F8-9B1A-93D0CC2BC6A3}" type="presOf" srcId="{6CAA3F21-D985-420D-832E-33966A23BE7A}" destId="{8E29F504-3BE5-4210-8229-E3E1F5828439}" srcOrd="0" destOrd="0" presId="urn:microsoft.com/office/officeart/2005/8/layout/pList2"/>
    <dgm:cxn modelId="{07DDFCD0-C221-428D-A786-9CC644401F46}" type="presOf" srcId="{198ECCAA-78C2-4648-9DB7-146E4D3CE251}" destId="{8B1F66DC-FAFD-414C-8F48-83709F82C711}" srcOrd="0" destOrd="0" presId="urn:microsoft.com/office/officeart/2005/8/layout/pList2"/>
    <dgm:cxn modelId="{5D611EEA-AED7-44EF-947E-E72B9CB93BD4}" type="presParOf" srcId="{5CE30258-2C63-4808-8981-308CE9688103}" destId="{4B7090FE-60A0-49B1-BE47-905DC8D713E5}" srcOrd="0" destOrd="0" presId="urn:microsoft.com/office/officeart/2005/8/layout/pList2"/>
    <dgm:cxn modelId="{3D47F7C3-119E-4E9E-861C-CA94053A3E6B}" type="presParOf" srcId="{5CE30258-2C63-4808-8981-308CE9688103}" destId="{2E236B9B-FC5B-4064-95F5-6B40D3EE6B5B}" srcOrd="1" destOrd="0" presId="urn:microsoft.com/office/officeart/2005/8/layout/pList2"/>
    <dgm:cxn modelId="{04E54100-FBCA-4136-A059-63A4A28475AF}" type="presParOf" srcId="{2E236B9B-FC5B-4064-95F5-6B40D3EE6B5B}" destId="{3487015D-802D-4DE2-B869-4C422074BADE}" srcOrd="0" destOrd="0" presId="urn:microsoft.com/office/officeart/2005/8/layout/pList2"/>
    <dgm:cxn modelId="{4EAB6132-B957-475E-BDC8-C6930CC36C14}" type="presParOf" srcId="{3487015D-802D-4DE2-B869-4C422074BADE}" destId="{8E29F504-3BE5-4210-8229-E3E1F5828439}" srcOrd="0" destOrd="0" presId="urn:microsoft.com/office/officeart/2005/8/layout/pList2"/>
    <dgm:cxn modelId="{F770AA62-7C0F-46B5-B01A-9D5961BC7A72}" type="presParOf" srcId="{3487015D-802D-4DE2-B869-4C422074BADE}" destId="{D6191E5D-0B3A-46E6-9E10-371AC88C42FF}" srcOrd="1" destOrd="0" presId="urn:microsoft.com/office/officeart/2005/8/layout/pList2"/>
    <dgm:cxn modelId="{75D60B6E-2975-47E8-B859-3AFE8DC775E6}" type="presParOf" srcId="{3487015D-802D-4DE2-B869-4C422074BADE}" destId="{79B74B31-86BC-424A-9CB5-6122BCFCA204}" srcOrd="2" destOrd="0" presId="urn:microsoft.com/office/officeart/2005/8/layout/pList2"/>
    <dgm:cxn modelId="{2A229FBC-FFFB-495C-8F7E-6E2E76E0D84F}" type="presParOf" srcId="{2E236B9B-FC5B-4064-95F5-6B40D3EE6B5B}" destId="{D7C3A00D-2987-4CE7-A14B-590832D2DF0E}" srcOrd="1" destOrd="0" presId="urn:microsoft.com/office/officeart/2005/8/layout/pList2"/>
    <dgm:cxn modelId="{0996A980-8B0F-4653-9A2F-256B0FD5E2B9}" type="presParOf" srcId="{2E236B9B-FC5B-4064-95F5-6B40D3EE6B5B}" destId="{65077648-7B4E-4739-8CCA-50E65AA3FE0F}" srcOrd="2" destOrd="0" presId="urn:microsoft.com/office/officeart/2005/8/layout/pList2"/>
    <dgm:cxn modelId="{985727B2-39C7-4ADA-A0FC-FFDD007D1363}" type="presParOf" srcId="{65077648-7B4E-4739-8CCA-50E65AA3FE0F}" destId="{6B5B0215-4217-4D79-9A8D-10D980F17D29}" srcOrd="0" destOrd="0" presId="urn:microsoft.com/office/officeart/2005/8/layout/pList2"/>
    <dgm:cxn modelId="{D2E11E86-DCF8-4837-8689-E22C113CC2A0}" type="presParOf" srcId="{65077648-7B4E-4739-8CCA-50E65AA3FE0F}" destId="{86979B62-3649-4EFA-AEC8-AB8FAAB5523D}" srcOrd="1" destOrd="0" presId="urn:microsoft.com/office/officeart/2005/8/layout/pList2"/>
    <dgm:cxn modelId="{4542FF3E-1616-4B3E-BD99-24E10BACBBC1}" type="presParOf" srcId="{65077648-7B4E-4739-8CCA-50E65AA3FE0F}" destId="{E4364AB6-487C-473C-8277-2D9CCE7CE607}" srcOrd="2" destOrd="0" presId="urn:microsoft.com/office/officeart/2005/8/layout/pList2"/>
    <dgm:cxn modelId="{AB08DE90-3E97-4CA6-967A-CB9308D1AA2A}" type="presParOf" srcId="{2E236B9B-FC5B-4064-95F5-6B40D3EE6B5B}" destId="{A8E687CC-C6B6-4B05-AE64-03E25C69BDDA}" srcOrd="3" destOrd="0" presId="urn:microsoft.com/office/officeart/2005/8/layout/pList2"/>
    <dgm:cxn modelId="{072DB51E-B95E-4235-A93E-49BD7733A6CE}" type="presParOf" srcId="{2E236B9B-FC5B-4064-95F5-6B40D3EE6B5B}" destId="{2F77BACD-A0E2-449C-8CA3-56A187697D79}" srcOrd="4" destOrd="0" presId="urn:microsoft.com/office/officeart/2005/8/layout/pList2"/>
    <dgm:cxn modelId="{7EA47188-674D-47ED-9DA2-F4CEC59D31F3}" type="presParOf" srcId="{2F77BACD-A0E2-449C-8CA3-56A187697D79}" destId="{8B1F66DC-FAFD-414C-8F48-83709F82C711}" srcOrd="0" destOrd="0" presId="urn:microsoft.com/office/officeart/2005/8/layout/pList2"/>
    <dgm:cxn modelId="{492E8707-A823-473D-8C2C-EB79E5ADF3DC}" type="presParOf" srcId="{2F77BACD-A0E2-449C-8CA3-56A187697D79}" destId="{2BEC750C-D018-43C4-9EA1-59103AF0441C}" srcOrd="1" destOrd="0" presId="urn:microsoft.com/office/officeart/2005/8/layout/pList2"/>
    <dgm:cxn modelId="{95ACC26C-FBE3-4CF3-BF4F-930C2C3B92F6}" type="presParOf" srcId="{2F77BACD-A0E2-449C-8CA3-56A187697D79}" destId="{9E3459E3-BA51-4298-9606-EAFE1DB667FD}"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28241E-80ED-4E0C-8D2E-802EB66A034F}" type="doc">
      <dgm:prSet loTypeId="urn:microsoft.com/office/officeart/2005/8/layout/pList2" loCatId="list" qsTypeId="urn:microsoft.com/office/officeart/2005/8/quickstyle/simple1" qsCatId="simple" csTypeId="urn:microsoft.com/office/officeart/2005/8/colors/accent0_3" csCatId="mainScheme" phldr="1"/>
      <dgm:spPr/>
      <dgm:t>
        <a:bodyPr/>
        <a:lstStyle/>
        <a:p>
          <a:endParaRPr lang="es-ES"/>
        </a:p>
      </dgm:t>
    </dgm:pt>
    <dgm:pt modelId="{6CAA3F21-D985-420D-832E-33966A23BE7A}">
      <dgm:prSet phldrT="[Texto]" custT="1"/>
      <dgm:spPr/>
      <dgm:t>
        <a:bodyPr/>
        <a:lstStyle/>
        <a:p>
          <a:pPr algn="ctr"/>
          <a:r>
            <a:rPr lang="es-ES" sz="1100" dirty="0"/>
            <a:t>Datos socioeconómicos obtenidos del </a:t>
          </a:r>
          <a:r>
            <a:rPr lang="es-ES" sz="1100" dirty="0" err="1"/>
            <a:t>World</a:t>
          </a:r>
          <a:r>
            <a:rPr lang="es-ES" sz="1100" dirty="0"/>
            <a:t> Bank a través de su API.</a:t>
          </a:r>
        </a:p>
        <a:p>
          <a:pPr algn="l"/>
          <a:r>
            <a:rPr lang="es-ES" sz="1100" dirty="0"/>
            <a:t>- Índice de consumo</a:t>
          </a:r>
          <a:br>
            <a:rPr lang="es-ES" sz="1100" dirty="0"/>
          </a:br>
          <a:r>
            <a:rPr lang="es-ES" sz="1100" dirty="0"/>
            <a:t>- Tiempo requerido para conseguir la electricidad</a:t>
          </a:r>
          <a:br>
            <a:rPr lang="es-ES" sz="1100" dirty="0"/>
          </a:br>
          <a:r>
            <a:rPr lang="es-ES" sz="1100" dirty="0"/>
            <a:t>- Inflación</a:t>
          </a:r>
          <a:br>
            <a:rPr lang="es-ES" sz="1100" dirty="0"/>
          </a:br>
          <a:r>
            <a:rPr lang="es-ES" sz="1100" dirty="0"/>
            <a:t>- Empleo en industria</a:t>
          </a:r>
        </a:p>
      </dgm:t>
    </dgm:pt>
    <dgm:pt modelId="{ED803B8D-D594-4B9C-AC28-0DA9246984E3}" type="parTrans" cxnId="{FE99C57A-BF07-472E-B149-30D832A138B4}">
      <dgm:prSet/>
      <dgm:spPr/>
      <dgm:t>
        <a:bodyPr/>
        <a:lstStyle/>
        <a:p>
          <a:endParaRPr lang="es-ES"/>
        </a:p>
      </dgm:t>
    </dgm:pt>
    <dgm:pt modelId="{897E4B26-8C79-4EBE-B1AA-046196A6B3CF}" type="sibTrans" cxnId="{FE99C57A-BF07-472E-B149-30D832A138B4}">
      <dgm:prSet/>
      <dgm:spPr/>
      <dgm:t>
        <a:bodyPr/>
        <a:lstStyle/>
        <a:p>
          <a:endParaRPr lang="es-ES"/>
        </a:p>
      </dgm:t>
    </dgm:pt>
    <dgm:pt modelId="{3EC2238D-EA97-4B66-817F-60EB21843D32}">
      <dgm:prSet phldrT="[Texto]" custT="1"/>
      <dgm:spPr/>
      <dgm:t>
        <a:bodyPr/>
        <a:lstStyle/>
        <a:p>
          <a:r>
            <a:rPr lang="es-ES" sz="1300" dirty="0"/>
            <a:t>Temperaturas medias nacionales calculadas para las estaciones proporcionadas por AEMET a través de su API</a:t>
          </a:r>
        </a:p>
      </dgm:t>
    </dgm:pt>
    <dgm:pt modelId="{252875D1-3136-4A57-9DA5-DDFBF4C01FB4}" type="parTrans" cxnId="{AA3D9A75-149A-496F-9C7F-7EA30B1095AC}">
      <dgm:prSet/>
      <dgm:spPr/>
      <dgm:t>
        <a:bodyPr/>
        <a:lstStyle/>
        <a:p>
          <a:endParaRPr lang="es-ES"/>
        </a:p>
      </dgm:t>
    </dgm:pt>
    <dgm:pt modelId="{EA12A636-2B95-4785-91C4-508330016359}" type="sibTrans" cxnId="{AA3D9A75-149A-496F-9C7F-7EA30B1095AC}">
      <dgm:prSet/>
      <dgm:spPr/>
      <dgm:t>
        <a:bodyPr/>
        <a:lstStyle/>
        <a:p>
          <a:endParaRPr lang="es-ES"/>
        </a:p>
      </dgm:t>
    </dgm:pt>
    <dgm:pt modelId="{198ECCAA-78C2-4648-9DB7-146E4D3CE251}">
      <dgm:prSet phldrT="[Texto]" custT="1"/>
      <dgm:spPr/>
      <dgm:t>
        <a:bodyPr/>
        <a:lstStyle/>
        <a:p>
          <a:pPr algn="ctr"/>
          <a:r>
            <a:rPr lang="es-ES" sz="1300" dirty="0"/>
            <a:t>Datos trimestrales para el PIB en España obtenidos del diario económico Expansión mediante web </a:t>
          </a:r>
          <a:r>
            <a:rPr lang="es-ES" sz="1300" dirty="0" err="1"/>
            <a:t>scrapping</a:t>
          </a:r>
          <a:r>
            <a:rPr lang="es-ES" sz="1300" dirty="0"/>
            <a:t> con pandas.</a:t>
          </a:r>
        </a:p>
      </dgm:t>
    </dgm:pt>
    <dgm:pt modelId="{1B90D7EB-F7E1-4126-82E0-950D19622CF3}" type="parTrans" cxnId="{3F3C0EAA-415E-4A9D-9F6E-843FFA4B78DB}">
      <dgm:prSet/>
      <dgm:spPr/>
      <dgm:t>
        <a:bodyPr/>
        <a:lstStyle/>
        <a:p>
          <a:endParaRPr lang="es-ES"/>
        </a:p>
      </dgm:t>
    </dgm:pt>
    <dgm:pt modelId="{1ADB3A5F-0385-4B5F-8698-B95850E002C2}" type="sibTrans" cxnId="{3F3C0EAA-415E-4A9D-9F6E-843FFA4B78DB}">
      <dgm:prSet/>
      <dgm:spPr/>
      <dgm:t>
        <a:bodyPr/>
        <a:lstStyle/>
        <a:p>
          <a:endParaRPr lang="es-ES"/>
        </a:p>
      </dgm:t>
    </dgm:pt>
    <dgm:pt modelId="{5CE30258-2C63-4808-8981-308CE9688103}" type="pres">
      <dgm:prSet presAssocID="{6F28241E-80ED-4E0C-8D2E-802EB66A034F}" presName="Name0" presStyleCnt="0">
        <dgm:presLayoutVars>
          <dgm:dir/>
          <dgm:resizeHandles val="exact"/>
        </dgm:presLayoutVars>
      </dgm:prSet>
      <dgm:spPr/>
    </dgm:pt>
    <dgm:pt modelId="{4B7090FE-60A0-49B1-BE47-905DC8D713E5}" type="pres">
      <dgm:prSet presAssocID="{6F28241E-80ED-4E0C-8D2E-802EB66A034F}" presName="bkgdShp" presStyleLbl="alignAccFollowNode1" presStyleIdx="0" presStyleCnt="1" custScaleY="98491"/>
      <dgm:spPr/>
    </dgm:pt>
    <dgm:pt modelId="{2E236B9B-FC5B-4064-95F5-6B40D3EE6B5B}" type="pres">
      <dgm:prSet presAssocID="{6F28241E-80ED-4E0C-8D2E-802EB66A034F}" presName="linComp" presStyleCnt="0"/>
      <dgm:spPr/>
    </dgm:pt>
    <dgm:pt modelId="{3487015D-802D-4DE2-B869-4C422074BADE}" type="pres">
      <dgm:prSet presAssocID="{6CAA3F21-D985-420D-832E-33966A23BE7A}" presName="compNode" presStyleCnt="0"/>
      <dgm:spPr/>
    </dgm:pt>
    <dgm:pt modelId="{8E29F504-3BE5-4210-8229-E3E1F5828439}" type="pres">
      <dgm:prSet presAssocID="{6CAA3F21-D985-420D-832E-33966A23BE7A}" presName="node" presStyleLbl="node1" presStyleIdx="0" presStyleCnt="3">
        <dgm:presLayoutVars>
          <dgm:bulletEnabled val="1"/>
        </dgm:presLayoutVars>
      </dgm:prSet>
      <dgm:spPr/>
    </dgm:pt>
    <dgm:pt modelId="{D6191E5D-0B3A-46E6-9E10-371AC88C42FF}" type="pres">
      <dgm:prSet presAssocID="{6CAA3F21-D985-420D-832E-33966A23BE7A}" presName="invisiNode" presStyleLbl="node1" presStyleIdx="0" presStyleCnt="3"/>
      <dgm:spPr/>
    </dgm:pt>
    <dgm:pt modelId="{79B74B31-86BC-424A-9CB5-6122BCFCA204}" type="pres">
      <dgm:prSet presAssocID="{6CAA3F21-D985-420D-832E-33966A23BE7A}" presName="imagNode" presStyleLbl="fgImgPlace1" presStyleIdx="0" presStyleCnt="3"/>
      <dgm:spPr>
        <a:blipFill>
          <a:blip xmlns:r="http://schemas.openxmlformats.org/officeDocument/2006/relationships" r:embed="rId1"/>
          <a:srcRect/>
          <a:stretch>
            <a:fillRect t="-43000" b="-43000"/>
          </a:stretch>
        </a:blipFill>
      </dgm:spPr>
    </dgm:pt>
    <dgm:pt modelId="{D7C3A00D-2987-4CE7-A14B-590832D2DF0E}" type="pres">
      <dgm:prSet presAssocID="{897E4B26-8C79-4EBE-B1AA-046196A6B3CF}" presName="sibTrans" presStyleLbl="sibTrans2D1" presStyleIdx="0" presStyleCnt="0"/>
      <dgm:spPr/>
    </dgm:pt>
    <dgm:pt modelId="{65077648-7B4E-4739-8CCA-50E65AA3FE0F}" type="pres">
      <dgm:prSet presAssocID="{3EC2238D-EA97-4B66-817F-60EB21843D32}" presName="compNode" presStyleCnt="0"/>
      <dgm:spPr/>
    </dgm:pt>
    <dgm:pt modelId="{6B5B0215-4217-4D79-9A8D-10D980F17D29}" type="pres">
      <dgm:prSet presAssocID="{3EC2238D-EA97-4B66-817F-60EB21843D32}" presName="node" presStyleLbl="node1" presStyleIdx="1" presStyleCnt="3">
        <dgm:presLayoutVars>
          <dgm:bulletEnabled val="1"/>
        </dgm:presLayoutVars>
      </dgm:prSet>
      <dgm:spPr/>
    </dgm:pt>
    <dgm:pt modelId="{86979B62-3649-4EFA-AEC8-AB8FAAB5523D}" type="pres">
      <dgm:prSet presAssocID="{3EC2238D-EA97-4B66-817F-60EB21843D32}" presName="invisiNode" presStyleLbl="node1" presStyleIdx="1" presStyleCnt="3"/>
      <dgm:spPr/>
    </dgm:pt>
    <dgm:pt modelId="{E4364AB6-487C-473C-8277-2D9CCE7CE607}" type="pres">
      <dgm:prSet presAssocID="{3EC2238D-EA97-4B66-817F-60EB21843D32}" presName="imagNode" presStyleLbl="fgImgPlace1" presStyleIdx="1" presStyleCnt="3" custLinFactNeighborX="-224" custLinFactNeighborY="-4693"/>
      <dgm:spPr>
        <a:prstGeom prst="roundRect">
          <a:avLst/>
        </a:prstGeom>
        <a:blipFill>
          <a:blip xmlns:r="http://schemas.openxmlformats.org/officeDocument/2006/relationships" r:embed="rId2"/>
          <a:srcRect/>
          <a:stretch>
            <a:fillRect t="-168000" b="-168000"/>
          </a:stretch>
        </a:blipFill>
      </dgm:spPr>
    </dgm:pt>
    <dgm:pt modelId="{A8E687CC-C6B6-4B05-AE64-03E25C69BDDA}" type="pres">
      <dgm:prSet presAssocID="{EA12A636-2B95-4785-91C4-508330016359}" presName="sibTrans" presStyleLbl="sibTrans2D1" presStyleIdx="0" presStyleCnt="0"/>
      <dgm:spPr/>
    </dgm:pt>
    <dgm:pt modelId="{2F77BACD-A0E2-449C-8CA3-56A187697D79}" type="pres">
      <dgm:prSet presAssocID="{198ECCAA-78C2-4648-9DB7-146E4D3CE251}" presName="compNode" presStyleCnt="0"/>
      <dgm:spPr/>
    </dgm:pt>
    <dgm:pt modelId="{8B1F66DC-FAFD-414C-8F48-83709F82C711}" type="pres">
      <dgm:prSet presAssocID="{198ECCAA-78C2-4648-9DB7-146E4D3CE251}" presName="node" presStyleLbl="node1" presStyleIdx="2" presStyleCnt="3">
        <dgm:presLayoutVars>
          <dgm:bulletEnabled val="1"/>
        </dgm:presLayoutVars>
      </dgm:prSet>
      <dgm:spPr/>
    </dgm:pt>
    <dgm:pt modelId="{2BEC750C-D018-43C4-9EA1-59103AF0441C}" type="pres">
      <dgm:prSet presAssocID="{198ECCAA-78C2-4648-9DB7-146E4D3CE251}" presName="invisiNode" presStyleLbl="node1" presStyleIdx="2" presStyleCnt="3"/>
      <dgm:spPr/>
    </dgm:pt>
    <dgm:pt modelId="{9E3459E3-BA51-4298-9606-EAFE1DB667FD}" type="pres">
      <dgm:prSet presAssocID="{198ECCAA-78C2-4648-9DB7-146E4D3CE251}" presName="imagNode" presStyleLbl="fgImgPlace1" presStyleIdx="2" presStyleCnt="3"/>
      <dgm:spPr>
        <a:blipFill>
          <a:blip xmlns:r="http://schemas.openxmlformats.org/officeDocument/2006/relationships" r:embed="rId3"/>
          <a:srcRect/>
          <a:stretch>
            <a:fillRect t="-73000" b="-73000"/>
          </a:stretch>
        </a:blipFill>
      </dgm:spPr>
    </dgm:pt>
  </dgm:ptLst>
  <dgm:cxnLst>
    <dgm:cxn modelId="{5D7C260B-2F33-43A6-B7B0-6926D5D55590}" type="presOf" srcId="{6F28241E-80ED-4E0C-8D2E-802EB66A034F}" destId="{5CE30258-2C63-4808-8981-308CE9688103}" srcOrd="0" destOrd="0" presId="urn:microsoft.com/office/officeart/2005/8/layout/pList2"/>
    <dgm:cxn modelId="{AA3D9A75-149A-496F-9C7F-7EA30B1095AC}" srcId="{6F28241E-80ED-4E0C-8D2E-802EB66A034F}" destId="{3EC2238D-EA97-4B66-817F-60EB21843D32}" srcOrd="1" destOrd="0" parTransId="{252875D1-3136-4A57-9DA5-DDFBF4C01FB4}" sibTransId="{EA12A636-2B95-4785-91C4-508330016359}"/>
    <dgm:cxn modelId="{FE99C57A-BF07-472E-B149-30D832A138B4}" srcId="{6F28241E-80ED-4E0C-8D2E-802EB66A034F}" destId="{6CAA3F21-D985-420D-832E-33966A23BE7A}" srcOrd="0" destOrd="0" parTransId="{ED803B8D-D594-4B9C-AC28-0DA9246984E3}" sibTransId="{897E4B26-8C79-4EBE-B1AA-046196A6B3CF}"/>
    <dgm:cxn modelId="{F6BE5999-9237-421A-80A6-EEFE5220CCE0}" type="presOf" srcId="{EA12A636-2B95-4785-91C4-508330016359}" destId="{A8E687CC-C6B6-4B05-AE64-03E25C69BDDA}" srcOrd="0" destOrd="0" presId="urn:microsoft.com/office/officeart/2005/8/layout/pList2"/>
    <dgm:cxn modelId="{55E3D19B-CF51-49B0-85E0-83DBAA871136}" type="presOf" srcId="{897E4B26-8C79-4EBE-B1AA-046196A6B3CF}" destId="{D7C3A00D-2987-4CE7-A14B-590832D2DF0E}" srcOrd="0" destOrd="0" presId="urn:microsoft.com/office/officeart/2005/8/layout/pList2"/>
    <dgm:cxn modelId="{3F3C0EAA-415E-4A9D-9F6E-843FFA4B78DB}" srcId="{6F28241E-80ED-4E0C-8D2E-802EB66A034F}" destId="{198ECCAA-78C2-4648-9DB7-146E4D3CE251}" srcOrd="2" destOrd="0" parTransId="{1B90D7EB-F7E1-4126-82E0-950D19622CF3}" sibTransId="{1ADB3A5F-0385-4B5F-8698-B95850E002C2}"/>
    <dgm:cxn modelId="{2EAAB6B3-4B28-4547-AC8B-58915C7E5307}" type="presOf" srcId="{3EC2238D-EA97-4B66-817F-60EB21843D32}" destId="{6B5B0215-4217-4D79-9A8D-10D980F17D29}" srcOrd="0" destOrd="0" presId="urn:microsoft.com/office/officeart/2005/8/layout/pList2"/>
    <dgm:cxn modelId="{512ECFC1-870A-40F8-9B1A-93D0CC2BC6A3}" type="presOf" srcId="{6CAA3F21-D985-420D-832E-33966A23BE7A}" destId="{8E29F504-3BE5-4210-8229-E3E1F5828439}" srcOrd="0" destOrd="0" presId="urn:microsoft.com/office/officeart/2005/8/layout/pList2"/>
    <dgm:cxn modelId="{07DDFCD0-C221-428D-A786-9CC644401F46}" type="presOf" srcId="{198ECCAA-78C2-4648-9DB7-146E4D3CE251}" destId="{8B1F66DC-FAFD-414C-8F48-83709F82C711}" srcOrd="0" destOrd="0" presId="urn:microsoft.com/office/officeart/2005/8/layout/pList2"/>
    <dgm:cxn modelId="{5D611EEA-AED7-44EF-947E-E72B9CB93BD4}" type="presParOf" srcId="{5CE30258-2C63-4808-8981-308CE9688103}" destId="{4B7090FE-60A0-49B1-BE47-905DC8D713E5}" srcOrd="0" destOrd="0" presId="urn:microsoft.com/office/officeart/2005/8/layout/pList2"/>
    <dgm:cxn modelId="{3D47F7C3-119E-4E9E-861C-CA94053A3E6B}" type="presParOf" srcId="{5CE30258-2C63-4808-8981-308CE9688103}" destId="{2E236B9B-FC5B-4064-95F5-6B40D3EE6B5B}" srcOrd="1" destOrd="0" presId="urn:microsoft.com/office/officeart/2005/8/layout/pList2"/>
    <dgm:cxn modelId="{04E54100-FBCA-4136-A059-63A4A28475AF}" type="presParOf" srcId="{2E236B9B-FC5B-4064-95F5-6B40D3EE6B5B}" destId="{3487015D-802D-4DE2-B869-4C422074BADE}" srcOrd="0" destOrd="0" presId="urn:microsoft.com/office/officeart/2005/8/layout/pList2"/>
    <dgm:cxn modelId="{4EAB6132-B957-475E-BDC8-C6930CC36C14}" type="presParOf" srcId="{3487015D-802D-4DE2-B869-4C422074BADE}" destId="{8E29F504-3BE5-4210-8229-E3E1F5828439}" srcOrd="0" destOrd="0" presId="urn:microsoft.com/office/officeart/2005/8/layout/pList2"/>
    <dgm:cxn modelId="{F770AA62-7C0F-46B5-B01A-9D5961BC7A72}" type="presParOf" srcId="{3487015D-802D-4DE2-B869-4C422074BADE}" destId="{D6191E5D-0B3A-46E6-9E10-371AC88C42FF}" srcOrd="1" destOrd="0" presId="urn:microsoft.com/office/officeart/2005/8/layout/pList2"/>
    <dgm:cxn modelId="{75D60B6E-2975-47E8-B859-3AFE8DC775E6}" type="presParOf" srcId="{3487015D-802D-4DE2-B869-4C422074BADE}" destId="{79B74B31-86BC-424A-9CB5-6122BCFCA204}" srcOrd="2" destOrd="0" presId="urn:microsoft.com/office/officeart/2005/8/layout/pList2"/>
    <dgm:cxn modelId="{2A229FBC-FFFB-495C-8F7E-6E2E76E0D84F}" type="presParOf" srcId="{2E236B9B-FC5B-4064-95F5-6B40D3EE6B5B}" destId="{D7C3A00D-2987-4CE7-A14B-590832D2DF0E}" srcOrd="1" destOrd="0" presId="urn:microsoft.com/office/officeart/2005/8/layout/pList2"/>
    <dgm:cxn modelId="{0996A980-8B0F-4653-9A2F-256B0FD5E2B9}" type="presParOf" srcId="{2E236B9B-FC5B-4064-95F5-6B40D3EE6B5B}" destId="{65077648-7B4E-4739-8CCA-50E65AA3FE0F}" srcOrd="2" destOrd="0" presId="urn:microsoft.com/office/officeart/2005/8/layout/pList2"/>
    <dgm:cxn modelId="{985727B2-39C7-4ADA-A0FC-FFDD007D1363}" type="presParOf" srcId="{65077648-7B4E-4739-8CCA-50E65AA3FE0F}" destId="{6B5B0215-4217-4D79-9A8D-10D980F17D29}" srcOrd="0" destOrd="0" presId="urn:microsoft.com/office/officeart/2005/8/layout/pList2"/>
    <dgm:cxn modelId="{D2E11E86-DCF8-4837-8689-E22C113CC2A0}" type="presParOf" srcId="{65077648-7B4E-4739-8CCA-50E65AA3FE0F}" destId="{86979B62-3649-4EFA-AEC8-AB8FAAB5523D}" srcOrd="1" destOrd="0" presId="urn:microsoft.com/office/officeart/2005/8/layout/pList2"/>
    <dgm:cxn modelId="{4542FF3E-1616-4B3E-BD99-24E10BACBBC1}" type="presParOf" srcId="{65077648-7B4E-4739-8CCA-50E65AA3FE0F}" destId="{E4364AB6-487C-473C-8277-2D9CCE7CE607}" srcOrd="2" destOrd="0" presId="urn:microsoft.com/office/officeart/2005/8/layout/pList2"/>
    <dgm:cxn modelId="{AB08DE90-3E97-4CA6-967A-CB9308D1AA2A}" type="presParOf" srcId="{2E236B9B-FC5B-4064-95F5-6B40D3EE6B5B}" destId="{A8E687CC-C6B6-4B05-AE64-03E25C69BDDA}" srcOrd="3" destOrd="0" presId="urn:microsoft.com/office/officeart/2005/8/layout/pList2"/>
    <dgm:cxn modelId="{072DB51E-B95E-4235-A93E-49BD7733A6CE}" type="presParOf" srcId="{2E236B9B-FC5B-4064-95F5-6B40D3EE6B5B}" destId="{2F77BACD-A0E2-449C-8CA3-56A187697D79}" srcOrd="4" destOrd="0" presId="urn:microsoft.com/office/officeart/2005/8/layout/pList2"/>
    <dgm:cxn modelId="{7EA47188-674D-47ED-9DA2-F4CEC59D31F3}" type="presParOf" srcId="{2F77BACD-A0E2-449C-8CA3-56A187697D79}" destId="{8B1F66DC-FAFD-414C-8F48-83709F82C711}" srcOrd="0" destOrd="0" presId="urn:microsoft.com/office/officeart/2005/8/layout/pList2"/>
    <dgm:cxn modelId="{492E8707-A823-473D-8C2C-EB79E5ADF3DC}" type="presParOf" srcId="{2F77BACD-A0E2-449C-8CA3-56A187697D79}" destId="{2BEC750C-D018-43C4-9EA1-59103AF0441C}" srcOrd="1" destOrd="0" presId="urn:microsoft.com/office/officeart/2005/8/layout/pList2"/>
    <dgm:cxn modelId="{95ACC26C-FBE3-4CF3-BF4F-930C2C3B92F6}" type="presParOf" srcId="{2F77BACD-A0E2-449C-8CA3-56A187697D79}" destId="{9E3459E3-BA51-4298-9606-EAFE1DB667FD}" srcOrd="2" destOrd="0" presId="urn:microsoft.com/office/officeart/2005/8/layout/p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463B36-FA15-4CA6-AD51-0287ADF6779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8354116F-C2B4-442D-BC2E-A251C272F052}">
      <dgm:prSet phldrT="[Texto]"/>
      <dgm:spPr/>
      <dgm:t>
        <a:bodyPr/>
        <a:lstStyle/>
        <a:p>
          <a:r>
            <a:rPr lang="es-ES" dirty="0" err="1"/>
            <a:t>One</a:t>
          </a:r>
          <a:r>
            <a:rPr lang="es-ES" dirty="0"/>
            <a:t> Hot </a:t>
          </a:r>
          <a:r>
            <a:rPr lang="es-ES" dirty="0" err="1"/>
            <a:t>Encoding</a:t>
          </a:r>
          <a:endParaRPr lang="es-ES" dirty="0"/>
        </a:p>
      </dgm:t>
    </dgm:pt>
    <dgm:pt modelId="{C2B4A618-5FED-4C7B-A6F5-1C6496287735}" type="parTrans" cxnId="{F0F6A9C4-C36D-43E9-97B9-E2E7FA24704C}">
      <dgm:prSet/>
      <dgm:spPr/>
      <dgm:t>
        <a:bodyPr/>
        <a:lstStyle/>
        <a:p>
          <a:endParaRPr lang="es-ES"/>
        </a:p>
      </dgm:t>
    </dgm:pt>
    <dgm:pt modelId="{7F9FEC34-9895-4B67-BE9B-B18C705090E6}" type="sibTrans" cxnId="{F0F6A9C4-C36D-43E9-97B9-E2E7FA24704C}">
      <dgm:prSet/>
      <dgm:spPr/>
      <dgm:t>
        <a:bodyPr/>
        <a:lstStyle/>
        <a:p>
          <a:endParaRPr lang="es-ES"/>
        </a:p>
      </dgm:t>
    </dgm:pt>
    <dgm:pt modelId="{89746547-7272-46BA-9313-F7C6228B3D30}">
      <dgm:prSet phldrT="[Texto]"/>
      <dgm:spPr/>
      <dgm:t>
        <a:bodyPr/>
        <a:lstStyle/>
        <a:p>
          <a:r>
            <a:rPr lang="es-ES" dirty="0"/>
            <a:t>Técnica útil para pasar variables categóricas a binarias.</a:t>
          </a:r>
        </a:p>
      </dgm:t>
    </dgm:pt>
    <dgm:pt modelId="{1DB4727A-3CBF-42D7-A9D3-A09E01BE6B20}" type="parTrans" cxnId="{1020FDAA-3A45-4A2B-A76A-D508A63B0A21}">
      <dgm:prSet/>
      <dgm:spPr/>
      <dgm:t>
        <a:bodyPr/>
        <a:lstStyle/>
        <a:p>
          <a:endParaRPr lang="es-ES"/>
        </a:p>
      </dgm:t>
    </dgm:pt>
    <dgm:pt modelId="{1CBC3216-500C-420E-8CD0-897A76E9BD80}" type="sibTrans" cxnId="{1020FDAA-3A45-4A2B-A76A-D508A63B0A21}">
      <dgm:prSet/>
      <dgm:spPr/>
      <dgm:t>
        <a:bodyPr/>
        <a:lstStyle/>
        <a:p>
          <a:endParaRPr lang="es-ES"/>
        </a:p>
      </dgm:t>
    </dgm:pt>
    <dgm:pt modelId="{D44D04D9-F14A-4F37-B71D-4CDFCA4086A7}">
      <dgm:prSet phldrT="[Texto]"/>
      <dgm:spPr/>
      <dgm:t>
        <a:bodyPr/>
        <a:lstStyle/>
        <a:p>
          <a:r>
            <a:rPr lang="es-ES" dirty="0"/>
            <a:t>Columnas transformadas: </a:t>
          </a:r>
          <a:r>
            <a:rPr lang="es-ES" i="1" u="none" dirty="0" err="1"/>
            <a:t>Weekday</a:t>
          </a:r>
          <a:r>
            <a:rPr lang="es-ES" i="1" u="none" dirty="0"/>
            <a:t>, </a:t>
          </a:r>
          <a:r>
            <a:rPr lang="es-ES" i="1" u="none" dirty="0" err="1"/>
            <a:t>Hour</a:t>
          </a:r>
          <a:r>
            <a:rPr lang="es-ES" i="1" u="none" dirty="0"/>
            <a:t>, </a:t>
          </a:r>
          <a:r>
            <a:rPr lang="es-ES" i="1" u="none" dirty="0" err="1"/>
            <a:t>day</a:t>
          </a:r>
          <a:r>
            <a:rPr lang="es-ES" i="1" u="none" dirty="0"/>
            <a:t>, </a:t>
          </a:r>
          <a:r>
            <a:rPr lang="es-ES" i="1" u="none" dirty="0" err="1"/>
            <a:t>month</a:t>
          </a:r>
          <a:r>
            <a:rPr lang="es-ES" i="1" u="none" dirty="0"/>
            <a:t>, </a:t>
          </a:r>
          <a:r>
            <a:rPr lang="es-ES" i="1" u="none" dirty="0" err="1"/>
            <a:t>year</a:t>
          </a:r>
          <a:endParaRPr lang="es-ES" i="1" u="none" dirty="0"/>
        </a:p>
      </dgm:t>
    </dgm:pt>
    <dgm:pt modelId="{C359D4C7-15D6-4145-A4BA-FF1447F88AD3}" type="parTrans" cxnId="{F9AB7B6A-A990-4486-862C-D20B8A46C7C5}">
      <dgm:prSet/>
      <dgm:spPr/>
      <dgm:t>
        <a:bodyPr/>
        <a:lstStyle/>
        <a:p>
          <a:endParaRPr lang="es-ES"/>
        </a:p>
      </dgm:t>
    </dgm:pt>
    <dgm:pt modelId="{1636FE0A-59D3-4A6C-B041-746B7AF44F41}" type="sibTrans" cxnId="{F9AB7B6A-A990-4486-862C-D20B8A46C7C5}">
      <dgm:prSet/>
      <dgm:spPr/>
      <dgm:t>
        <a:bodyPr/>
        <a:lstStyle/>
        <a:p>
          <a:endParaRPr lang="es-ES"/>
        </a:p>
      </dgm:t>
    </dgm:pt>
    <dgm:pt modelId="{9F01F751-A96B-48E2-B49B-E76FD992D62C}">
      <dgm:prSet phldrT="[Texto]"/>
      <dgm:spPr/>
      <dgm:t>
        <a:bodyPr/>
        <a:lstStyle/>
        <a:p>
          <a:r>
            <a:rPr lang="es-ES" dirty="0"/>
            <a:t>Cyclical </a:t>
          </a:r>
          <a:r>
            <a:rPr lang="es-ES" dirty="0" err="1"/>
            <a:t>Features</a:t>
          </a:r>
          <a:endParaRPr lang="es-ES" dirty="0"/>
        </a:p>
      </dgm:t>
    </dgm:pt>
    <dgm:pt modelId="{E6C86EF7-2035-4378-9347-ACA6B528C8B8}" type="parTrans" cxnId="{290A73C9-3744-4425-9D88-607AB8DCDA1B}">
      <dgm:prSet/>
      <dgm:spPr/>
      <dgm:t>
        <a:bodyPr/>
        <a:lstStyle/>
        <a:p>
          <a:endParaRPr lang="es-ES"/>
        </a:p>
      </dgm:t>
    </dgm:pt>
    <dgm:pt modelId="{64649796-A1B0-4795-9396-7878C1E67CF6}" type="sibTrans" cxnId="{290A73C9-3744-4425-9D88-607AB8DCDA1B}">
      <dgm:prSet/>
      <dgm:spPr/>
      <dgm:t>
        <a:bodyPr/>
        <a:lstStyle/>
        <a:p>
          <a:endParaRPr lang="es-ES"/>
        </a:p>
      </dgm:t>
    </dgm:pt>
    <dgm:pt modelId="{90737163-66F4-4ACD-988E-588F93768C80}">
      <dgm:prSet phldrT="[Texto]"/>
      <dgm:spPr/>
      <dgm:t>
        <a:bodyPr/>
        <a:lstStyle/>
        <a:p>
          <a:r>
            <a:rPr lang="es-ES" dirty="0"/>
            <a:t>Técnica muy útil para variables cuyos valores son equidistantes</a:t>
          </a:r>
        </a:p>
      </dgm:t>
    </dgm:pt>
    <dgm:pt modelId="{3BDC122A-C83F-460D-9A39-37E8B360C335}" type="parTrans" cxnId="{633DEDDE-2786-4C9F-A92A-C7097DB57EBB}">
      <dgm:prSet/>
      <dgm:spPr/>
      <dgm:t>
        <a:bodyPr/>
        <a:lstStyle/>
        <a:p>
          <a:endParaRPr lang="es-ES"/>
        </a:p>
      </dgm:t>
    </dgm:pt>
    <dgm:pt modelId="{077B434D-B6A0-4D23-A11F-4414565DF403}" type="sibTrans" cxnId="{633DEDDE-2786-4C9F-A92A-C7097DB57EBB}">
      <dgm:prSet/>
      <dgm:spPr/>
      <dgm:t>
        <a:bodyPr/>
        <a:lstStyle/>
        <a:p>
          <a:endParaRPr lang="es-ES"/>
        </a:p>
      </dgm:t>
    </dgm:pt>
    <dgm:pt modelId="{C362C09D-0387-4E80-BAD4-9B49BFE60C9F}">
      <dgm:prSet phldrT="[Texto]"/>
      <dgm:spPr/>
      <dgm:t>
        <a:bodyPr/>
        <a:lstStyle/>
        <a:p>
          <a:r>
            <a:rPr lang="es-ES" dirty="0"/>
            <a:t>Columnas transformadas: </a:t>
          </a:r>
          <a:r>
            <a:rPr lang="es-ES" i="1" u="none" dirty="0" err="1"/>
            <a:t>Weekday</a:t>
          </a:r>
          <a:r>
            <a:rPr lang="es-ES" i="1" u="none" dirty="0"/>
            <a:t>, </a:t>
          </a:r>
          <a:r>
            <a:rPr lang="es-ES" i="1" u="none" dirty="0" err="1"/>
            <a:t>Hour</a:t>
          </a:r>
          <a:r>
            <a:rPr lang="es-ES" i="1" u="none" dirty="0"/>
            <a:t>,  </a:t>
          </a:r>
          <a:r>
            <a:rPr lang="es-ES" i="1" u="none" dirty="0" err="1"/>
            <a:t>month</a:t>
          </a:r>
          <a:endParaRPr lang="es-ES" i="1" u="none" dirty="0"/>
        </a:p>
      </dgm:t>
    </dgm:pt>
    <dgm:pt modelId="{B9801C3B-166A-4382-BD13-95DD7754B218}" type="parTrans" cxnId="{0285DB0E-9137-4A9A-A405-8005CC01194E}">
      <dgm:prSet/>
      <dgm:spPr/>
      <dgm:t>
        <a:bodyPr/>
        <a:lstStyle/>
        <a:p>
          <a:endParaRPr lang="es-ES"/>
        </a:p>
      </dgm:t>
    </dgm:pt>
    <dgm:pt modelId="{2CE84259-23C9-4FFC-A9DA-4205380B8834}" type="sibTrans" cxnId="{0285DB0E-9137-4A9A-A405-8005CC01194E}">
      <dgm:prSet/>
      <dgm:spPr/>
      <dgm:t>
        <a:bodyPr/>
        <a:lstStyle/>
        <a:p>
          <a:endParaRPr lang="es-ES"/>
        </a:p>
      </dgm:t>
    </dgm:pt>
    <dgm:pt modelId="{15900181-FCA1-4D80-8AC4-34BE080551F6}">
      <dgm:prSet phldrT="[Texto]"/>
      <dgm:spPr/>
      <dgm:t>
        <a:bodyPr/>
        <a:lstStyle/>
        <a:p>
          <a:r>
            <a:rPr lang="es-ES" dirty="0" err="1"/>
            <a:t>Fill</a:t>
          </a:r>
          <a:r>
            <a:rPr lang="es-ES" dirty="0"/>
            <a:t> </a:t>
          </a:r>
          <a:r>
            <a:rPr lang="es-ES" dirty="0" err="1"/>
            <a:t>NaN</a:t>
          </a:r>
          <a:r>
            <a:rPr lang="es-ES" dirty="0"/>
            <a:t> </a:t>
          </a:r>
          <a:r>
            <a:rPr lang="es-ES" dirty="0" err="1"/>
            <a:t>values</a:t>
          </a:r>
          <a:endParaRPr lang="es-ES" dirty="0"/>
        </a:p>
      </dgm:t>
    </dgm:pt>
    <dgm:pt modelId="{2A8B177B-24E9-455F-9068-FC38BC9D9C98}" type="parTrans" cxnId="{7C2898C2-A778-4905-85DB-52E397DF7EE9}">
      <dgm:prSet/>
      <dgm:spPr/>
      <dgm:t>
        <a:bodyPr/>
        <a:lstStyle/>
        <a:p>
          <a:endParaRPr lang="es-ES"/>
        </a:p>
      </dgm:t>
    </dgm:pt>
    <dgm:pt modelId="{4678F7B0-15C2-4DBC-B1B5-5F444616423A}" type="sibTrans" cxnId="{7C2898C2-A778-4905-85DB-52E397DF7EE9}">
      <dgm:prSet/>
      <dgm:spPr/>
      <dgm:t>
        <a:bodyPr/>
        <a:lstStyle/>
        <a:p>
          <a:endParaRPr lang="es-ES"/>
        </a:p>
      </dgm:t>
    </dgm:pt>
    <dgm:pt modelId="{764CB57D-F2EF-4426-ABEA-66CE81980EC3}">
      <dgm:prSet phldrT="[Texto]"/>
      <dgm:spPr/>
      <dgm:t>
        <a:bodyPr/>
        <a:lstStyle/>
        <a:p>
          <a:r>
            <a:rPr lang="es-ES" dirty="0"/>
            <a:t>Técnicas aplicadas: </a:t>
          </a:r>
          <a:r>
            <a:rPr lang="es-ES" i="1" u="none" dirty="0"/>
            <a:t>interpolación, forward </a:t>
          </a:r>
          <a:r>
            <a:rPr lang="es-ES" i="1" u="none" dirty="0" err="1"/>
            <a:t>filling</a:t>
          </a:r>
          <a:r>
            <a:rPr lang="es-ES" i="1" u="none" dirty="0"/>
            <a:t>, relleno con valor 0</a:t>
          </a:r>
        </a:p>
      </dgm:t>
    </dgm:pt>
    <dgm:pt modelId="{6E1D9BEC-3590-454E-BA92-47FB5BB69599}" type="parTrans" cxnId="{7C5A4924-82B5-4F17-9D4D-97435AECA814}">
      <dgm:prSet/>
      <dgm:spPr/>
      <dgm:t>
        <a:bodyPr/>
        <a:lstStyle/>
        <a:p>
          <a:endParaRPr lang="es-ES"/>
        </a:p>
      </dgm:t>
    </dgm:pt>
    <dgm:pt modelId="{543E68F6-2997-411D-A775-0470EF363A18}" type="sibTrans" cxnId="{7C5A4924-82B5-4F17-9D4D-97435AECA814}">
      <dgm:prSet/>
      <dgm:spPr/>
      <dgm:t>
        <a:bodyPr/>
        <a:lstStyle/>
        <a:p>
          <a:endParaRPr lang="es-ES"/>
        </a:p>
      </dgm:t>
    </dgm:pt>
    <dgm:pt modelId="{D66FA322-3577-450D-9951-DA41D060D005}">
      <dgm:prSet phldrT="[Texto]"/>
      <dgm:spPr/>
      <dgm:t>
        <a:bodyPr/>
        <a:lstStyle/>
        <a:p>
          <a:r>
            <a:rPr lang="es-ES" dirty="0"/>
            <a:t>Técnica para rellenar los valores nulos de las columnas</a:t>
          </a:r>
        </a:p>
      </dgm:t>
    </dgm:pt>
    <dgm:pt modelId="{EC9E3403-CCB2-4A30-8CBA-3061A555B439}" type="parTrans" cxnId="{07CD383D-C5DB-4A77-B102-F3089CA1BD44}">
      <dgm:prSet/>
      <dgm:spPr/>
      <dgm:t>
        <a:bodyPr/>
        <a:lstStyle/>
        <a:p>
          <a:endParaRPr lang="es-ES"/>
        </a:p>
      </dgm:t>
    </dgm:pt>
    <dgm:pt modelId="{E629163E-CB3E-4514-95C8-3F52FE0AEAFE}" type="sibTrans" cxnId="{07CD383D-C5DB-4A77-B102-F3089CA1BD44}">
      <dgm:prSet/>
      <dgm:spPr/>
      <dgm:t>
        <a:bodyPr/>
        <a:lstStyle/>
        <a:p>
          <a:endParaRPr lang="es-ES"/>
        </a:p>
      </dgm:t>
    </dgm:pt>
    <dgm:pt modelId="{71F7DEA5-0195-47EF-A4E0-75D0EC6A9BE6}" type="pres">
      <dgm:prSet presAssocID="{46463B36-FA15-4CA6-AD51-0287ADF6779F}" presName="Name0" presStyleCnt="0">
        <dgm:presLayoutVars>
          <dgm:dir/>
          <dgm:animLvl val="lvl"/>
          <dgm:resizeHandles val="exact"/>
        </dgm:presLayoutVars>
      </dgm:prSet>
      <dgm:spPr/>
    </dgm:pt>
    <dgm:pt modelId="{4F86A5DA-467A-4D25-B6A7-C25E2E4DAC7F}" type="pres">
      <dgm:prSet presAssocID="{8354116F-C2B4-442D-BC2E-A251C272F052}" presName="linNode" presStyleCnt="0"/>
      <dgm:spPr/>
    </dgm:pt>
    <dgm:pt modelId="{DFAFB2CB-A11B-4AD5-8FAA-3BAB06CEB234}" type="pres">
      <dgm:prSet presAssocID="{8354116F-C2B4-442D-BC2E-A251C272F052}" presName="parentText" presStyleLbl="node1" presStyleIdx="0" presStyleCnt="3" custScaleX="69245" custScaleY="72647">
        <dgm:presLayoutVars>
          <dgm:chMax val="1"/>
          <dgm:bulletEnabled val="1"/>
        </dgm:presLayoutVars>
      </dgm:prSet>
      <dgm:spPr/>
    </dgm:pt>
    <dgm:pt modelId="{81B610EE-E1EC-446B-A768-B747D0347177}" type="pres">
      <dgm:prSet presAssocID="{8354116F-C2B4-442D-BC2E-A251C272F052}" presName="descendantText" presStyleLbl="alignAccFollowNode1" presStyleIdx="0" presStyleCnt="3" custScaleX="104905" custScaleY="73649">
        <dgm:presLayoutVars>
          <dgm:bulletEnabled val="1"/>
        </dgm:presLayoutVars>
      </dgm:prSet>
      <dgm:spPr/>
    </dgm:pt>
    <dgm:pt modelId="{709BE051-F928-4332-8C4E-D13DC6568F34}" type="pres">
      <dgm:prSet presAssocID="{7F9FEC34-9895-4B67-BE9B-B18C705090E6}" presName="sp" presStyleCnt="0"/>
      <dgm:spPr/>
    </dgm:pt>
    <dgm:pt modelId="{BB2237C9-4FE2-4D71-A205-54965F588639}" type="pres">
      <dgm:prSet presAssocID="{9F01F751-A96B-48E2-B49B-E76FD992D62C}" presName="linNode" presStyleCnt="0"/>
      <dgm:spPr/>
    </dgm:pt>
    <dgm:pt modelId="{75D42E9F-C5F8-47CE-AB0C-02F5FE471A5B}" type="pres">
      <dgm:prSet presAssocID="{9F01F751-A96B-48E2-B49B-E76FD992D62C}" presName="parentText" presStyleLbl="node1" presStyleIdx="1" presStyleCnt="3" custScaleX="69245" custScaleY="72647">
        <dgm:presLayoutVars>
          <dgm:chMax val="1"/>
          <dgm:bulletEnabled val="1"/>
        </dgm:presLayoutVars>
      </dgm:prSet>
      <dgm:spPr/>
    </dgm:pt>
    <dgm:pt modelId="{6D7C4357-D305-4CEE-B4B9-9270BC50FEBE}" type="pres">
      <dgm:prSet presAssocID="{9F01F751-A96B-48E2-B49B-E76FD992D62C}" presName="descendantText" presStyleLbl="alignAccFollowNode1" presStyleIdx="1" presStyleCnt="3" custScaleX="104905" custScaleY="73649">
        <dgm:presLayoutVars>
          <dgm:bulletEnabled val="1"/>
        </dgm:presLayoutVars>
      </dgm:prSet>
      <dgm:spPr/>
    </dgm:pt>
    <dgm:pt modelId="{92BDAD11-E5F3-48D0-B3A3-B31671F67735}" type="pres">
      <dgm:prSet presAssocID="{64649796-A1B0-4795-9396-7878C1E67CF6}" presName="sp" presStyleCnt="0"/>
      <dgm:spPr/>
    </dgm:pt>
    <dgm:pt modelId="{317367D1-1C0B-4445-A516-E6AD3D33D986}" type="pres">
      <dgm:prSet presAssocID="{15900181-FCA1-4D80-8AC4-34BE080551F6}" presName="linNode" presStyleCnt="0"/>
      <dgm:spPr/>
    </dgm:pt>
    <dgm:pt modelId="{DBE9D00A-8A5A-46B3-9016-1824FE00EBDD}" type="pres">
      <dgm:prSet presAssocID="{15900181-FCA1-4D80-8AC4-34BE080551F6}" presName="parentText" presStyleLbl="node1" presStyleIdx="2" presStyleCnt="3" custScaleX="69245" custScaleY="72647">
        <dgm:presLayoutVars>
          <dgm:chMax val="1"/>
          <dgm:bulletEnabled val="1"/>
        </dgm:presLayoutVars>
      </dgm:prSet>
      <dgm:spPr/>
    </dgm:pt>
    <dgm:pt modelId="{3AE1A954-AABE-4366-B56F-1773D07C5947}" type="pres">
      <dgm:prSet presAssocID="{15900181-FCA1-4D80-8AC4-34BE080551F6}" presName="descendantText" presStyleLbl="alignAccFollowNode1" presStyleIdx="2" presStyleCnt="3" custScaleX="104905" custScaleY="73649">
        <dgm:presLayoutVars>
          <dgm:bulletEnabled val="1"/>
        </dgm:presLayoutVars>
      </dgm:prSet>
      <dgm:spPr/>
    </dgm:pt>
  </dgm:ptLst>
  <dgm:cxnLst>
    <dgm:cxn modelId="{0285DB0E-9137-4A9A-A405-8005CC01194E}" srcId="{9F01F751-A96B-48E2-B49B-E76FD992D62C}" destId="{C362C09D-0387-4E80-BAD4-9B49BFE60C9F}" srcOrd="1" destOrd="0" parTransId="{B9801C3B-166A-4382-BD13-95DD7754B218}" sibTransId="{2CE84259-23C9-4FFC-A9DA-4205380B8834}"/>
    <dgm:cxn modelId="{7C5A4924-82B5-4F17-9D4D-97435AECA814}" srcId="{15900181-FCA1-4D80-8AC4-34BE080551F6}" destId="{764CB57D-F2EF-4426-ABEA-66CE81980EC3}" srcOrd="1" destOrd="0" parTransId="{6E1D9BEC-3590-454E-BA92-47FB5BB69599}" sibTransId="{543E68F6-2997-411D-A775-0470EF363A18}"/>
    <dgm:cxn modelId="{5A63143D-960F-42C8-AB57-99483C51D91C}" type="presOf" srcId="{D66FA322-3577-450D-9951-DA41D060D005}" destId="{3AE1A954-AABE-4366-B56F-1773D07C5947}" srcOrd="0" destOrd="0" presId="urn:microsoft.com/office/officeart/2005/8/layout/vList5"/>
    <dgm:cxn modelId="{07CD383D-C5DB-4A77-B102-F3089CA1BD44}" srcId="{15900181-FCA1-4D80-8AC4-34BE080551F6}" destId="{D66FA322-3577-450D-9951-DA41D060D005}" srcOrd="0" destOrd="0" parTransId="{EC9E3403-CCB2-4A30-8CBA-3061A555B439}" sibTransId="{E629163E-CB3E-4514-95C8-3F52FE0AEAFE}"/>
    <dgm:cxn modelId="{F9AB7B6A-A990-4486-862C-D20B8A46C7C5}" srcId="{8354116F-C2B4-442D-BC2E-A251C272F052}" destId="{D44D04D9-F14A-4F37-B71D-4CDFCA4086A7}" srcOrd="1" destOrd="0" parTransId="{C359D4C7-15D6-4145-A4BA-FF1447F88AD3}" sibTransId="{1636FE0A-59D3-4A6C-B041-746B7AF44F41}"/>
    <dgm:cxn modelId="{8077F056-67EC-4BF8-9BA1-F7CE81A9876D}" type="presOf" srcId="{8354116F-C2B4-442D-BC2E-A251C272F052}" destId="{DFAFB2CB-A11B-4AD5-8FAA-3BAB06CEB234}" srcOrd="0" destOrd="0" presId="urn:microsoft.com/office/officeart/2005/8/layout/vList5"/>
    <dgm:cxn modelId="{588A5E88-8ADD-490A-94EB-1210AE6F131E}" type="presOf" srcId="{764CB57D-F2EF-4426-ABEA-66CE81980EC3}" destId="{3AE1A954-AABE-4366-B56F-1773D07C5947}" srcOrd="0" destOrd="1" presId="urn:microsoft.com/office/officeart/2005/8/layout/vList5"/>
    <dgm:cxn modelId="{DE2FB097-FBB2-4B4A-AE9C-13083485D106}" type="presOf" srcId="{9F01F751-A96B-48E2-B49B-E76FD992D62C}" destId="{75D42E9F-C5F8-47CE-AB0C-02F5FE471A5B}" srcOrd="0" destOrd="0" presId="urn:microsoft.com/office/officeart/2005/8/layout/vList5"/>
    <dgm:cxn modelId="{7EC6C8A2-861E-4118-A913-6C7ACD81B631}" type="presOf" srcId="{D44D04D9-F14A-4F37-B71D-4CDFCA4086A7}" destId="{81B610EE-E1EC-446B-A768-B747D0347177}" srcOrd="0" destOrd="1" presId="urn:microsoft.com/office/officeart/2005/8/layout/vList5"/>
    <dgm:cxn modelId="{1020FDAA-3A45-4A2B-A76A-D508A63B0A21}" srcId="{8354116F-C2B4-442D-BC2E-A251C272F052}" destId="{89746547-7272-46BA-9313-F7C6228B3D30}" srcOrd="0" destOrd="0" parTransId="{1DB4727A-3CBF-42D7-A9D3-A09E01BE6B20}" sibTransId="{1CBC3216-500C-420E-8CD0-897A76E9BD80}"/>
    <dgm:cxn modelId="{F2327FB1-9BBD-4EFF-AF30-0F192C2E2BB2}" type="presOf" srcId="{90737163-66F4-4ACD-988E-588F93768C80}" destId="{6D7C4357-D305-4CEE-B4B9-9270BC50FEBE}" srcOrd="0" destOrd="0" presId="urn:microsoft.com/office/officeart/2005/8/layout/vList5"/>
    <dgm:cxn modelId="{E17794B4-F3FA-4E12-A14B-F79BB4D1F5EF}" type="presOf" srcId="{89746547-7272-46BA-9313-F7C6228B3D30}" destId="{81B610EE-E1EC-446B-A768-B747D0347177}" srcOrd="0" destOrd="0" presId="urn:microsoft.com/office/officeart/2005/8/layout/vList5"/>
    <dgm:cxn modelId="{CFA52CB8-2F20-4A86-A693-288D12DEC467}" type="presOf" srcId="{15900181-FCA1-4D80-8AC4-34BE080551F6}" destId="{DBE9D00A-8A5A-46B3-9016-1824FE00EBDD}" srcOrd="0" destOrd="0" presId="urn:microsoft.com/office/officeart/2005/8/layout/vList5"/>
    <dgm:cxn modelId="{7C2898C2-A778-4905-85DB-52E397DF7EE9}" srcId="{46463B36-FA15-4CA6-AD51-0287ADF6779F}" destId="{15900181-FCA1-4D80-8AC4-34BE080551F6}" srcOrd="2" destOrd="0" parTransId="{2A8B177B-24E9-455F-9068-FC38BC9D9C98}" sibTransId="{4678F7B0-15C2-4DBC-B1B5-5F444616423A}"/>
    <dgm:cxn modelId="{F0F6A9C4-C36D-43E9-97B9-E2E7FA24704C}" srcId="{46463B36-FA15-4CA6-AD51-0287ADF6779F}" destId="{8354116F-C2B4-442D-BC2E-A251C272F052}" srcOrd="0" destOrd="0" parTransId="{C2B4A618-5FED-4C7B-A6F5-1C6496287735}" sibTransId="{7F9FEC34-9895-4B67-BE9B-B18C705090E6}"/>
    <dgm:cxn modelId="{290A73C9-3744-4425-9D88-607AB8DCDA1B}" srcId="{46463B36-FA15-4CA6-AD51-0287ADF6779F}" destId="{9F01F751-A96B-48E2-B49B-E76FD992D62C}" srcOrd="1" destOrd="0" parTransId="{E6C86EF7-2035-4378-9347-ACA6B528C8B8}" sibTransId="{64649796-A1B0-4795-9396-7878C1E67CF6}"/>
    <dgm:cxn modelId="{0C7E99D6-39B4-4F10-8005-F849C7358058}" type="presOf" srcId="{C362C09D-0387-4E80-BAD4-9B49BFE60C9F}" destId="{6D7C4357-D305-4CEE-B4B9-9270BC50FEBE}" srcOrd="0" destOrd="1" presId="urn:microsoft.com/office/officeart/2005/8/layout/vList5"/>
    <dgm:cxn modelId="{633DEDDE-2786-4C9F-A92A-C7097DB57EBB}" srcId="{9F01F751-A96B-48E2-B49B-E76FD992D62C}" destId="{90737163-66F4-4ACD-988E-588F93768C80}" srcOrd="0" destOrd="0" parTransId="{3BDC122A-C83F-460D-9A39-37E8B360C335}" sibTransId="{077B434D-B6A0-4D23-A11F-4414565DF403}"/>
    <dgm:cxn modelId="{9A2A74E6-F1FF-439C-B47B-CD108BAD031C}" type="presOf" srcId="{46463B36-FA15-4CA6-AD51-0287ADF6779F}" destId="{71F7DEA5-0195-47EF-A4E0-75D0EC6A9BE6}" srcOrd="0" destOrd="0" presId="urn:microsoft.com/office/officeart/2005/8/layout/vList5"/>
    <dgm:cxn modelId="{20F7445E-748C-4B40-8A69-2655271D119C}" type="presParOf" srcId="{71F7DEA5-0195-47EF-A4E0-75D0EC6A9BE6}" destId="{4F86A5DA-467A-4D25-B6A7-C25E2E4DAC7F}" srcOrd="0" destOrd="0" presId="urn:microsoft.com/office/officeart/2005/8/layout/vList5"/>
    <dgm:cxn modelId="{30ACEC3E-5CFB-47D1-954B-5F19CC7C2E86}" type="presParOf" srcId="{4F86A5DA-467A-4D25-B6A7-C25E2E4DAC7F}" destId="{DFAFB2CB-A11B-4AD5-8FAA-3BAB06CEB234}" srcOrd="0" destOrd="0" presId="urn:microsoft.com/office/officeart/2005/8/layout/vList5"/>
    <dgm:cxn modelId="{3AB737FE-E240-4D99-B2C6-266A1B6DF8CD}" type="presParOf" srcId="{4F86A5DA-467A-4D25-B6A7-C25E2E4DAC7F}" destId="{81B610EE-E1EC-446B-A768-B747D0347177}" srcOrd="1" destOrd="0" presId="urn:microsoft.com/office/officeart/2005/8/layout/vList5"/>
    <dgm:cxn modelId="{7248C3BC-9670-4B2B-973F-4B4131CB8D9F}" type="presParOf" srcId="{71F7DEA5-0195-47EF-A4E0-75D0EC6A9BE6}" destId="{709BE051-F928-4332-8C4E-D13DC6568F34}" srcOrd="1" destOrd="0" presId="urn:microsoft.com/office/officeart/2005/8/layout/vList5"/>
    <dgm:cxn modelId="{F6140348-5E08-405A-BDE9-2E974F6AC276}" type="presParOf" srcId="{71F7DEA5-0195-47EF-A4E0-75D0EC6A9BE6}" destId="{BB2237C9-4FE2-4D71-A205-54965F588639}" srcOrd="2" destOrd="0" presId="urn:microsoft.com/office/officeart/2005/8/layout/vList5"/>
    <dgm:cxn modelId="{19387B2D-C2F7-444D-804E-F10421F50F25}" type="presParOf" srcId="{BB2237C9-4FE2-4D71-A205-54965F588639}" destId="{75D42E9F-C5F8-47CE-AB0C-02F5FE471A5B}" srcOrd="0" destOrd="0" presId="urn:microsoft.com/office/officeart/2005/8/layout/vList5"/>
    <dgm:cxn modelId="{B00446D6-86C2-42A9-947B-0D5D00AF236A}" type="presParOf" srcId="{BB2237C9-4FE2-4D71-A205-54965F588639}" destId="{6D7C4357-D305-4CEE-B4B9-9270BC50FEBE}" srcOrd="1" destOrd="0" presId="urn:microsoft.com/office/officeart/2005/8/layout/vList5"/>
    <dgm:cxn modelId="{8B5E3EF6-AFDE-4DA5-A129-1622EDF90E12}" type="presParOf" srcId="{71F7DEA5-0195-47EF-A4E0-75D0EC6A9BE6}" destId="{92BDAD11-E5F3-48D0-B3A3-B31671F67735}" srcOrd="3" destOrd="0" presId="urn:microsoft.com/office/officeart/2005/8/layout/vList5"/>
    <dgm:cxn modelId="{EF7941D4-681F-4C63-85A4-2ABF563292F3}" type="presParOf" srcId="{71F7DEA5-0195-47EF-A4E0-75D0EC6A9BE6}" destId="{317367D1-1C0B-4445-A516-E6AD3D33D986}" srcOrd="4" destOrd="0" presId="urn:microsoft.com/office/officeart/2005/8/layout/vList5"/>
    <dgm:cxn modelId="{DB0B66BF-3819-415E-8567-F3D9DCAEF203}" type="presParOf" srcId="{317367D1-1C0B-4445-A516-E6AD3D33D986}" destId="{DBE9D00A-8A5A-46B3-9016-1824FE00EBDD}" srcOrd="0" destOrd="0" presId="urn:microsoft.com/office/officeart/2005/8/layout/vList5"/>
    <dgm:cxn modelId="{BCCBE2A7-BA92-49F4-BCE1-D62102811A60}" type="presParOf" srcId="{317367D1-1C0B-4445-A516-E6AD3D33D986}" destId="{3AE1A954-AABE-4366-B56F-1773D07C594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27B193-3742-4E11-884C-E10752430C23}" type="doc">
      <dgm:prSet loTypeId="urn:microsoft.com/office/officeart/2008/layout/LinedList" loCatId="list" qsTypeId="urn:microsoft.com/office/officeart/2005/8/quickstyle/simple1" qsCatId="simple" csTypeId="urn:microsoft.com/office/officeart/2005/8/colors/accent5_4" csCatId="accent5" phldr="1"/>
      <dgm:spPr/>
      <dgm:t>
        <a:bodyPr/>
        <a:lstStyle/>
        <a:p>
          <a:endParaRPr lang="es-ES"/>
        </a:p>
      </dgm:t>
    </dgm:pt>
    <dgm:pt modelId="{96B23D98-9E02-469D-8CB5-9E7BD0AC1A99}">
      <dgm:prSet phldrT="[Texto]" custT="1"/>
      <dgm:spPr/>
      <dgm:t>
        <a:bodyPr/>
        <a:lstStyle/>
        <a:p>
          <a:pPr algn="ctr"/>
          <a:endParaRPr lang="es-ES" sz="3200" dirty="0"/>
        </a:p>
      </dgm:t>
    </dgm:pt>
    <dgm:pt modelId="{B065BB55-09C3-430E-A837-2DF1A26E2ABC}" type="parTrans" cxnId="{584D68F3-1AA1-4727-981D-004207FBBF86}">
      <dgm:prSet/>
      <dgm:spPr/>
      <dgm:t>
        <a:bodyPr/>
        <a:lstStyle/>
        <a:p>
          <a:endParaRPr lang="es-ES"/>
        </a:p>
      </dgm:t>
    </dgm:pt>
    <dgm:pt modelId="{03A90E1A-A6D0-484E-9DDE-B7401BC9CC71}" type="sibTrans" cxnId="{584D68F3-1AA1-4727-981D-004207FBBF86}">
      <dgm:prSet/>
      <dgm:spPr/>
      <dgm:t>
        <a:bodyPr/>
        <a:lstStyle/>
        <a:p>
          <a:endParaRPr lang="es-ES"/>
        </a:p>
      </dgm:t>
    </dgm:pt>
    <dgm:pt modelId="{8F8DC7AE-A33A-4063-B915-BDB573461105}">
      <dgm:prSet phldrT="[Texto]" custT="1"/>
      <dgm:spPr/>
      <dgm:t>
        <a:bodyPr/>
        <a:lstStyle/>
        <a:p>
          <a:r>
            <a:rPr lang="es-ES" sz="4400" dirty="0"/>
            <a:t>XGBoost </a:t>
          </a:r>
          <a:r>
            <a:rPr lang="es-ES" sz="4400" dirty="0" err="1"/>
            <a:t>Regression</a:t>
          </a:r>
          <a:endParaRPr lang="es-ES" sz="4400" dirty="0"/>
        </a:p>
      </dgm:t>
    </dgm:pt>
    <dgm:pt modelId="{F3FB0E1F-6023-4024-8865-5368F585B0E0}" type="parTrans" cxnId="{6B23684A-5BEF-42DB-A05C-12EFFA58CD51}">
      <dgm:prSet/>
      <dgm:spPr/>
      <dgm:t>
        <a:bodyPr/>
        <a:lstStyle/>
        <a:p>
          <a:endParaRPr lang="es-ES"/>
        </a:p>
      </dgm:t>
    </dgm:pt>
    <dgm:pt modelId="{C25B8C52-8B67-41D7-BAF9-C42709215231}" type="sibTrans" cxnId="{6B23684A-5BEF-42DB-A05C-12EFFA58CD51}">
      <dgm:prSet/>
      <dgm:spPr/>
      <dgm:t>
        <a:bodyPr/>
        <a:lstStyle/>
        <a:p>
          <a:endParaRPr lang="es-ES"/>
        </a:p>
      </dgm:t>
    </dgm:pt>
    <dgm:pt modelId="{8E0CA754-FB10-4432-9E45-8F0F1026F6A2}">
      <dgm:prSet phldrT="[Texto]" custT="1"/>
      <dgm:spPr/>
      <dgm:t>
        <a:bodyPr/>
        <a:lstStyle/>
        <a:p>
          <a:r>
            <a:rPr lang="es-ES" sz="4400" dirty="0"/>
            <a:t>Facebook Prophet</a:t>
          </a:r>
          <a:br>
            <a:rPr lang="es-ES" sz="4400" dirty="0"/>
          </a:br>
          <a:r>
            <a:rPr lang="es-ES" sz="4400" dirty="0"/>
            <a:t>SARIMAX</a:t>
          </a:r>
        </a:p>
      </dgm:t>
    </dgm:pt>
    <dgm:pt modelId="{E917CA32-D1C3-4099-BC6D-65F4B3B0B260}" type="parTrans" cxnId="{D7A59BDA-E614-4458-A533-AA54267C3ACC}">
      <dgm:prSet/>
      <dgm:spPr/>
      <dgm:t>
        <a:bodyPr/>
        <a:lstStyle/>
        <a:p>
          <a:endParaRPr lang="es-ES"/>
        </a:p>
      </dgm:t>
    </dgm:pt>
    <dgm:pt modelId="{9A4E7D57-A604-45FE-AB41-2C5ABDB0BF12}" type="sibTrans" cxnId="{D7A59BDA-E614-4458-A533-AA54267C3ACC}">
      <dgm:prSet/>
      <dgm:spPr/>
      <dgm:t>
        <a:bodyPr/>
        <a:lstStyle/>
        <a:p>
          <a:endParaRPr lang="es-ES"/>
        </a:p>
      </dgm:t>
    </dgm:pt>
    <dgm:pt modelId="{828572A4-CDBB-4E0B-9123-368FF1BD7D2C}">
      <dgm:prSet phldrT="[Texto]" custT="1"/>
      <dgm:spPr/>
      <dgm:t>
        <a:bodyPr/>
        <a:lstStyle/>
        <a:p>
          <a:r>
            <a:rPr lang="es-ES" sz="4400" dirty="0"/>
            <a:t>Red neuronal LSTM</a:t>
          </a:r>
          <a:br>
            <a:rPr lang="es-ES" sz="4400" dirty="0"/>
          </a:br>
          <a:r>
            <a:rPr lang="es-ES" sz="4400" dirty="0"/>
            <a:t>Dense Neural Network</a:t>
          </a:r>
        </a:p>
      </dgm:t>
    </dgm:pt>
    <dgm:pt modelId="{D9AD8FCF-9C2C-4BBA-AC38-75324F85C934}" type="parTrans" cxnId="{4D901653-D6C7-4DE7-9209-28498878E9D4}">
      <dgm:prSet/>
      <dgm:spPr/>
      <dgm:t>
        <a:bodyPr/>
        <a:lstStyle/>
        <a:p>
          <a:endParaRPr lang="es-ES"/>
        </a:p>
      </dgm:t>
    </dgm:pt>
    <dgm:pt modelId="{D82DAA00-6AAD-4B36-9E0D-689665194200}" type="sibTrans" cxnId="{4D901653-D6C7-4DE7-9209-28498878E9D4}">
      <dgm:prSet/>
      <dgm:spPr/>
      <dgm:t>
        <a:bodyPr/>
        <a:lstStyle/>
        <a:p>
          <a:endParaRPr lang="es-ES"/>
        </a:p>
      </dgm:t>
    </dgm:pt>
    <dgm:pt modelId="{CFB26755-E681-49B4-B824-4B96EC5DE0F0}" type="pres">
      <dgm:prSet presAssocID="{1627B193-3742-4E11-884C-E10752430C23}" presName="vert0" presStyleCnt="0">
        <dgm:presLayoutVars>
          <dgm:dir/>
          <dgm:animOne val="branch"/>
          <dgm:animLvl val="lvl"/>
        </dgm:presLayoutVars>
      </dgm:prSet>
      <dgm:spPr/>
    </dgm:pt>
    <dgm:pt modelId="{E49C7798-4FB5-449A-93A4-BB4D0A287A1E}" type="pres">
      <dgm:prSet presAssocID="{96B23D98-9E02-469D-8CB5-9E7BD0AC1A99}" presName="thickLine" presStyleLbl="alignNode1" presStyleIdx="0" presStyleCnt="1"/>
      <dgm:spPr/>
    </dgm:pt>
    <dgm:pt modelId="{14D96D00-47BE-431A-8485-50358AAC07DB}" type="pres">
      <dgm:prSet presAssocID="{96B23D98-9E02-469D-8CB5-9E7BD0AC1A99}" presName="horz1" presStyleCnt="0"/>
      <dgm:spPr/>
    </dgm:pt>
    <dgm:pt modelId="{C461D431-E0B9-466A-939D-AD7711D2C6DF}" type="pres">
      <dgm:prSet presAssocID="{96B23D98-9E02-469D-8CB5-9E7BD0AC1A99}" presName="tx1" presStyleLbl="revTx" presStyleIdx="0" presStyleCnt="4"/>
      <dgm:spPr/>
    </dgm:pt>
    <dgm:pt modelId="{003BF072-0EA5-410C-A320-2E1ED8F835C2}" type="pres">
      <dgm:prSet presAssocID="{96B23D98-9E02-469D-8CB5-9E7BD0AC1A99}" presName="vert1" presStyleCnt="0"/>
      <dgm:spPr/>
    </dgm:pt>
    <dgm:pt modelId="{701FE85A-8CED-4300-AECF-B09761AC2F8A}" type="pres">
      <dgm:prSet presAssocID="{8F8DC7AE-A33A-4063-B915-BDB573461105}" presName="vertSpace2a" presStyleCnt="0"/>
      <dgm:spPr/>
    </dgm:pt>
    <dgm:pt modelId="{697348D2-62EC-4BAA-BACB-3B4F2B39213E}" type="pres">
      <dgm:prSet presAssocID="{8F8DC7AE-A33A-4063-B915-BDB573461105}" presName="horz2" presStyleCnt="0"/>
      <dgm:spPr/>
    </dgm:pt>
    <dgm:pt modelId="{75DD2837-F78E-42C6-84D8-66F125D79052}" type="pres">
      <dgm:prSet presAssocID="{8F8DC7AE-A33A-4063-B915-BDB573461105}" presName="horzSpace2" presStyleCnt="0"/>
      <dgm:spPr/>
    </dgm:pt>
    <dgm:pt modelId="{1D0DD6AD-8A5A-4B4D-8A66-54C5887563AF}" type="pres">
      <dgm:prSet presAssocID="{8F8DC7AE-A33A-4063-B915-BDB573461105}" presName="tx2" presStyleLbl="revTx" presStyleIdx="1" presStyleCnt="4"/>
      <dgm:spPr/>
    </dgm:pt>
    <dgm:pt modelId="{17084A07-E39E-4350-879C-CFDFC26D6B44}" type="pres">
      <dgm:prSet presAssocID="{8F8DC7AE-A33A-4063-B915-BDB573461105}" presName="vert2" presStyleCnt="0"/>
      <dgm:spPr/>
    </dgm:pt>
    <dgm:pt modelId="{1E0DCC97-B7C5-4B1A-AB8F-27F87B99D6E0}" type="pres">
      <dgm:prSet presAssocID="{8F8DC7AE-A33A-4063-B915-BDB573461105}" presName="thinLine2b" presStyleLbl="callout" presStyleIdx="0" presStyleCnt="3"/>
      <dgm:spPr/>
    </dgm:pt>
    <dgm:pt modelId="{D78A263A-7CAF-405B-87F8-4F585B512BBD}" type="pres">
      <dgm:prSet presAssocID="{8F8DC7AE-A33A-4063-B915-BDB573461105}" presName="vertSpace2b" presStyleCnt="0"/>
      <dgm:spPr/>
    </dgm:pt>
    <dgm:pt modelId="{B5B3BC11-2D05-4DA5-980F-7A89C25B85E0}" type="pres">
      <dgm:prSet presAssocID="{8E0CA754-FB10-4432-9E45-8F0F1026F6A2}" presName="horz2" presStyleCnt="0"/>
      <dgm:spPr/>
    </dgm:pt>
    <dgm:pt modelId="{F9B2079B-2A96-4CF0-AE9A-5172D84CF333}" type="pres">
      <dgm:prSet presAssocID="{8E0CA754-FB10-4432-9E45-8F0F1026F6A2}" presName="horzSpace2" presStyleCnt="0"/>
      <dgm:spPr/>
    </dgm:pt>
    <dgm:pt modelId="{C727E03B-6B82-4D43-95B2-80E8C5CAD5BD}" type="pres">
      <dgm:prSet presAssocID="{8E0CA754-FB10-4432-9E45-8F0F1026F6A2}" presName="tx2" presStyleLbl="revTx" presStyleIdx="2" presStyleCnt="4"/>
      <dgm:spPr/>
    </dgm:pt>
    <dgm:pt modelId="{A907A529-6FE6-4383-908A-5A9AF0022542}" type="pres">
      <dgm:prSet presAssocID="{8E0CA754-FB10-4432-9E45-8F0F1026F6A2}" presName="vert2" presStyleCnt="0"/>
      <dgm:spPr/>
    </dgm:pt>
    <dgm:pt modelId="{1C7E18DA-B77B-4549-ADF2-F0BECA551F9C}" type="pres">
      <dgm:prSet presAssocID="{8E0CA754-FB10-4432-9E45-8F0F1026F6A2}" presName="thinLine2b" presStyleLbl="callout" presStyleIdx="1" presStyleCnt="3"/>
      <dgm:spPr/>
    </dgm:pt>
    <dgm:pt modelId="{6968299F-D881-45FF-8226-2F6E44A8BF7F}" type="pres">
      <dgm:prSet presAssocID="{8E0CA754-FB10-4432-9E45-8F0F1026F6A2}" presName="vertSpace2b" presStyleCnt="0"/>
      <dgm:spPr/>
    </dgm:pt>
    <dgm:pt modelId="{17235789-4A20-427A-BC52-73A40ECFF834}" type="pres">
      <dgm:prSet presAssocID="{828572A4-CDBB-4E0B-9123-368FF1BD7D2C}" presName="horz2" presStyleCnt="0"/>
      <dgm:spPr/>
    </dgm:pt>
    <dgm:pt modelId="{8B385263-59D2-4BF1-9641-876CB9898D39}" type="pres">
      <dgm:prSet presAssocID="{828572A4-CDBB-4E0B-9123-368FF1BD7D2C}" presName="horzSpace2" presStyleCnt="0"/>
      <dgm:spPr/>
    </dgm:pt>
    <dgm:pt modelId="{615A983E-C85D-4322-BC5A-5794EFCE0CA6}" type="pres">
      <dgm:prSet presAssocID="{828572A4-CDBB-4E0B-9123-368FF1BD7D2C}" presName="tx2" presStyleLbl="revTx" presStyleIdx="3" presStyleCnt="4"/>
      <dgm:spPr/>
    </dgm:pt>
    <dgm:pt modelId="{BAD79F58-0D82-404E-A424-127335457C24}" type="pres">
      <dgm:prSet presAssocID="{828572A4-CDBB-4E0B-9123-368FF1BD7D2C}" presName="vert2" presStyleCnt="0"/>
      <dgm:spPr/>
    </dgm:pt>
    <dgm:pt modelId="{259131B8-7A02-4453-8EA1-10B7169E68F1}" type="pres">
      <dgm:prSet presAssocID="{828572A4-CDBB-4E0B-9123-368FF1BD7D2C}" presName="thinLine2b" presStyleLbl="callout" presStyleIdx="2" presStyleCnt="3"/>
      <dgm:spPr/>
    </dgm:pt>
    <dgm:pt modelId="{F65D828D-FCA0-4DF8-ABD8-6A3360E0C32F}" type="pres">
      <dgm:prSet presAssocID="{828572A4-CDBB-4E0B-9123-368FF1BD7D2C}" presName="vertSpace2b" presStyleCnt="0"/>
      <dgm:spPr/>
    </dgm:pt>
  </dgm:ptLst>
  <dgm:cxnLst>
    <dgm:cxn modelId="{62CBE40E-80BA-4375-939F-760901B98B96}" type="presOf" srcId="{828572A4-CDBB-4E0B-9123-368FF1BD7D2C}" destId="{615A983E-C85D-4322-BC5A-5794EFCE0CA6}" srcOrd="0" destOrd="0" presId="urn:microsoft.com/office/officeart/2008/layout/LinedList"/>
    <dgm:cxn modelId="{26ADA416-AFEF-4083-882D-3055033D7FDD}" type="presOf" srcId="{8F8DC7AE-A33A-4063-B915-BDB573461105}" destId="{1D0DD6AD-8A5A-4B4D-8A66-54C5887563AF}" srcOrd="0" destOrd="0" presId="urn:microsoft.com/office/officeart/2008/layout/LinedList"/>
    <dgm:cxn modelId="{E6AE0630-E02E-48EE-BEC7-E9071CECE4F6}" type="presOf" srcId="{8E0CA754-FB10-4432-9E45-8F0F1026F6A2}" destId="{C727E03B-6B82-4D43-95B2-80E8C5CAD5BD}" srcOrd="0" destOrd="0" presId="urn:microsoft.com/office/officeart/2008/layout/LinedList"/>
    <dgm:cxn modelId="{6B23684A-5BEF-42DB-A05C-12EFFA58CD51}" srcId="{96B23D98-9E02-469D-8CB5-9E7BD0AC1A99}" destId="{8F8DC7AE-A33A-4063-B915-BDB573461105}" srcOrd="0" destOrd="0" parTransId="{F3FB0E1F-6023-4024-8865-5368F585B0E0}" sibTransId="{C25B8C52-8B67-41D7-BAF9-C42709215231}"/>
    <dgm:cxn modelId="{4D901653-D6C7-4DE7-9209-28498878E9D4}" srcId="{96B23D98-9E02-469D-8CB5-9E7BD0AC1A99}" destId="{828572A4-CDBB-4E0B-9123-368FF1BD7D2C}" srcOrd="2" destOrd="0" parTransId="{D9AD8FCF-9C2C-4BBA-AC38-75324F85C934}" sibTransId="{D82DAA00-6AAD-4B36-9E0D-689665194200}"/>
    <dgm:cxn modelId="{8147F98D-7C46-445A-97A9-BAA9B97FF070}" type="presOf" srcId="{1627B193-3742-4E11-884C-E10752430C23}" destId="{CFB26755-E681-49B4-B824-4B96EC5DE0F0}" srcOrd="0" destOrd="0" presId="urn:microsoft.com/office/officeart/2008/layout/LinedList"/>
    <dgm:cxn modelId="{D7A59BDA-E614-4458-A533-AA54267C3ACC}" srcId="{96B23D98-9E02-469D-8CB5-9E7BD0AC1A99}" destId="{8E0CA754-FB10-4432-9E45-8F0F1026F6A2}" srcOrd="1" destOrd="0" parTransId="{E917CA32-D1C3-4099-BC6D-65F4B3B0B260}" sibTransId="{9A4E7D57-A604-45FE-AB41-2C5ABDB0BF12}"/>
    <dgm:cxn modelId="{67285AF0-7B53-4A7A-A3C4-6DFF6702C231}" type="presOf" srcId="{96B23D98-9E02-469D-8CB5-9E7BD0AC1A99}" destId="{C461D431-E0B9-466A-939D-AD7711D2C6DF}" srcOrd="0" destOrd="0" presId="urn:microsoft.com/office/officeart/2008/layout/LinedList"/>
    <dgm:cxn modelId="{584D68F3-1AA1-4727-981D-004207FBBF86}" srcId="{1627B193-3742-4E11-884C-E10752430C23}" destId="{96B23D98-9E02-469D-8CB5-9E7BD0AC1A99}" srcOrd="0" destOrd="0" parTransId="{B065BB55-09C3-430E-A837-2DF1A26E2ABC}" sibTransId="{03A90E1A-A6D0-484E-9DDE-B7401BC9CC71}"/>
    <dgm:cxn modelId="{752E040E-9A36-4339-A2FB-49BE8E5E3E26}" type="presParOf" srcId="{CFB26755-E681-49B4-B824-4B96EC5DE0F0}" destId="{E49C7798-4FB5-449A-93A4-BB4D0A287A1E}" srcOrd="0" destOrd="0" presId="urn:microsoft.com/office/officeart/2008/layout/LinedList"/>
    <dgm:cxn modelId="{31ED0BE1-42F6-49B5-A970-CDE4779ED180}" type="presParOf" srcId="{CFB26755-E681-49B4-B824-4B96EC5DE0F0}" destId="{14D96D00-47BE-431A-8485-50358AAC07DB}" srcOrd="1" destOrd="0" presId="urn:microsoft.com/office/officeart/2008/layout/LinedList"/>
    <dgm:cxn modelId="{AA3E17C1-126E-4940-8CEE-713BF66FF3E1}" type="presParOf" srcId="{14D96D00-47BE-431A-8485-50358AAC07DB}" destId="{C461D431-E0B9-466A-939D-AD7711D2C6DF}" srcOrd="0" destOrd="0" presId="urn:microsoft.com/office/officeart/2008/layout/LinedList"/>
    <dgm:cxn modelId="{3A4706D3-1CF1-4DFD-A1E8-FDCB16A61406}" type="presParOf" srcId="{14D96D00-47BE-431A-8485-50358AAC07DB}" destId="{003BF072-0EA5-410C-A320-2E1ED8F835C2}" srcOrd="1" destOrd="0" presId="urn:microsoft.com/office/officeart/2008/layout/LinedList"/>
    <dgm:cxn modelId="{0294EBEC-DB29-4D97-96E1-05C33DB42BEE}" type="presParOf" srcId="{003BF072-0EA5-410C-A320-2E1ED8F835C2}" destId="{701FE85A-8CED-4300-AECF-B09761AC2F8A}" srcOrd="0" destOrd="0" presId="urn:microsoft.com/office/officeart/2008/layout/LinedList"/>
    <dgm:cxn modelId="{9AB4A919-A216-4569-96D5-64D7F5EF2B17}" type="presParOf" srcId="{003BF072-0EA5-410C-A320-2E1ED8F835C2}" destId="{697348D2-62EC-4BAA-BACB-3B4F2B39213E}" srcOrd="1" destOrd="0" presId="urn:microsoft.com/office/officeart/2008/layout/LinedList"/>
    <dgm:cxn modelId="{398525B5-CF4F-4DFD-9318-EF5EBDCBFC0E}" type="presParOf" srcId="{697348D2-62EC-4BAA-BACB-3B4F2B39213E}" destId="{75DD2837-F78E-42C6-84D8-66F125D79052}" srcOrd="0" destOrd="0" presId="urn:microsoft.com/office/officeart/2008/layout/LinedList"/>
    <dgm:cxn modelId="{7FAA6E31-8EB8-4280-91CA-7C52C705918D}" type="presParOf" srcId="{697348D2-62EC-4BAA-BACB-3B4F2B39213E}" destId="{1D0DD6AD-8A5A-4B4D-8A66-54C5887563AF}" srcOrd="1" destOrd="0" presId="urn:microsoft.com/office/officeart/2008/layout/LinedList"/>
    <dgm:cxn modelId="{D3686711-1DCA-4146-87F6-D438896C4DD7}" type="presParOf" srcId="{697348D2-62EC-4BAA-BACB-3B4F2B39213E}" destId="{17084A07-E39E-4350-879C-CFDFC26D6B44}" srcOrd="2" destOrd="0" presId="urn:microsoft.com/office/officeart/2008/layout/LinedList"/>
    <dgm:cxn modelId="{EB456DF2-3ECD-44D7-944C-30F7B70D446D}" type="presParOf" srcId="{003BF072-0EA5-410C-A320-2E1ED8F835C2}" destId="{1E0DCC97-B7C5-4B1A-AB8F-27F87B99D6E0}" srcOrd="2" destOrd="0" presId="urn:microsoft.com/office/officeart/2008/layout/LinedList"/>
    <dgm:cxn modelId="{B51CC5E3-A299-4193-91AE-CD797CCDBD38}" type="presParOf" srcId="{003BF072-0EA5-410C-A320-2E1ED8F835C2}" destId="{D78A263A-7CAF-405B-87F8-4F585B512BBD}" srcOrd="3" destOrd="0" presId="urn:microsoft.com/office/officeart/2008/layout/LinedList"/>
    <dgm:cxn modelId="{93194EA3-924F-4D5E-9FC8-A0A085144674}" type="presParOf" srcId="{003BF072-0EA5-410C-A320-2E1ED8F835C2}" destId="{B5B3BC11-2D05-4DA5-980F-7A89C25B85E0}" srcOrd="4" destOrd="0" presId="urn:microsoft.com/office/officeart/2008/layout/LinedList"/>
    <dgm:cxn modelId="{F9A6E5C3-8CFE-472D-A55C-E9DB6AF0766B}" type="presParOf" srcId="{B5B3BC11-2D05-4DA5-980F-7A89C25B85E0}" destId="{F9B2079B-2A96-4CF0-AE9A-5172D84CF333}" srcOrd="0" destOrd="0" presId="urn:microsoft.com/office/officeart/2008/layout/LinedList"/>
    <dgm:cxn modelId="{9CB01990-1F71-4075-8DE9-AF7C962C92EB}" type="presParOf" srcId="{B5B3BC11-2D05-4DA5-980F-7A89C25B85E0}" destId="{C727E03B-6B82-4D43-95B2-80E8C5CAD5BD}" srcOrd="1" destOrd="0" presId="urn:microsoft.com/office/officeart/2008/layout/LinedList"/>
    <dgm:cxn modelId="{C6D9036C-29D5-4CE1-909E-32F2D68A5E49}" type="presParOf" srcId="{B5B3BC11-2D05-4DA5-980F-7A89C25B85E0}" destId="{A907A529-6FE6-4383-908A-5A9AF0022542}" srcOrd="2" destOrd="0" presId="urn:microsoft.com/office/officeart/2008/layout/LinedList"/>
    <dgm:cxn modelId="{710550A8-E698-4B12-AD81-70A378E4BE49}" type="presParOf" srcId="{003BF072-0EA5-410C-A320-2E1ED8F835C2}" destId="{1C7E18DA-B77B-4549-ADF2-F0BECA551F9C}" srcOrd="5" destOrd="0" presId="urn:microsoft.com/office/officeart/2008/layout/LinedList"/>
    <dgm:cxn modelId="{C987E2B6-4690-44C6-8D59-48217C74FD78}" type="presParOf" srcId="{003BF072-0EA5-410C-A320-2E1ED8F835C2}" destId="{6968299F-D881-45FF-8226-2F6E44A8BF7F}" srcOrd="6" destOrd="0" presId="urn:microsoft.com/office/officeart/2008/layout/LinedList"/>
    <dgm:cxn modelId="{448AA8A5-8B66-4C11-8F1B-9E30346D6B24}" type="presParOf" srcId="{003BF072-0EA5-410C-A320-2E1ED8F835C2}" destId="{17235789-4A20-427A-BC52-73A40ECFF834}" srcOrd="7" destOrd="0" presId="urn:microsoft.com/office/officeart/2008/layout/LinedList"/>
    <dgm:cxn modelId="{B5656849-B95B-428E-9738-D65E6E60A007}" type="presParOf" srcId="{17235789-4A20-427A-BC52-73A40ECFF834}" destId="{8B385263-59D2-4BF1-9641-876CB9898D39}" srcOrd="0" destOrd="0" presId="urn:microsoft.com/office/officeart/2008/layout/LinedList"/>
    <dgm:cxn modelId="{07CD70CB-E7AF-4C23-8634-B19DFCFB77C8}" type="presParOf" srcId="{17235789-4A20-427A-BC52-73A40ECFF834}" destId="{615A983E-C85D-4322-BC5A-5794EFCE0CA6}" srcOrd="1" destOrd="0" presId="urn:microsoft.com/office/officeart/2008/layout/LinedList"/>
    <dgm:cxn modelId="{261581E4-F28D-420A-BE0D-E2BA55CEC4DE}" type="presParOf" srcId="{17235789-4A20-427A-BC52-73A40ECFF834}" destId="{BAD79F58-0D82-404E-A424-127335457C24}" srcOrd="2" destOrd="0" presId="urn:microsoft.com/office/officeart/2008/layout/LinedList"/>
    <dgm:cxn modelId="{6A15C695-EC76-4547-AC72-042CBDBA7A7D}" type="presParOf" srcId="{003BF072-0EA5-410C-A320-2E1ED8F835C2}" destId="{259131B8-7A02-4453-8EA1-10B7169E68F1}" srcOrd="8" destOrd="0" presId="urn:microsoft.com/office/officeart/2008/layout/LinedList"/>
    <dgm:cxn modelId="{4EC9ACE6-9AC1-4519-BB85-3B32541F0437}" type="presParOf" srcId="{003BF072-0EA5-410C-A320-2E1ED8F835C2}" destId="{F65D828D-FCA0-4DF8-ABD8-6A3360E0C32F}"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59D6A4-613C-4B23-B072-8CF33A64A22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s-ES"/>
        </a:p>
      </dgm:t>
    </dgm:pt>
    <dgm:pt modelId="{519C6E64-D82B-4000-BB7A-F539C562F8A6}">
      <dgm:prSet phldrT="[Texto]"/>
      <dgm:spPr/>
      <dgm:t>
        <a:bodyPr/>
        <a:lstStyle/>
        <a:p>
          <a:r>
            <a:rPr lang="es-ES" dirty="0"/>
            <a:t>Evaluación</a:t>
          </a:r>
        </a:p>
      </dgm:t>
    </dgm:pt>
    <dgm:pt modelId="{A6BA63FC-C075-4072-87A8-A4CCDAA409BF}" type="parTrans" cxnId="{0DBA9359-C302-4179-8F0C-0DE3BEEB4C66}">
      <dgm:prSet/>
      <dgm:spPr/>
      <dgm:t>
        <a:bodyPr/>
        <a:lstStyle/>
        <a:p>
          <a:endParaRPr lang="es-ES"/>
        </a:p>
      </dgm:t>
    </dgm:pt>
    <dgm:pt modelId="{3CCD73AA-E54B-4B1D-9D42-B5CBABD5307F}" type="sibTrans" cxnId="{0DBA9359-C302-4179-8F0C-0DE3BEEB4C66}">
      <dgm:prSet/>
      <dgm:spPr/>
      <dgm:t>
        <a:bodyPr/>
        <a:lstStyle/>
        <a:p>
          <a:endParaRPr lang="es-ES"/>
        </a:p>
      </dgm:t>
    </dgm:pt>
    <dgm:pt modelId="{6C871408-ECD8-40E5-AC5E-DD6FB2C1FF9B}">
      <dgm:prSet phldrT="[Texto]" custT="1"/>
      <dgm:spPr/>
      <dgm:t>
        <a:bodyPr/>
        <a:lstStyle/>
        <a:p>
          <a:r>
            <a:rPr lang="es-ES" sz="2400" dirty="0"/>
            <a:t>RMSE</a:t>
          </a:r>
        </a:p>
      </dgm:t>
    </dgm:pt>
    <dgm:pt modelId="{B94CF454-E804-406F-AE9B-CCF8F3E34F5A}" type="parTrans" cxnId="{4B4C8F73-5F38-41B4-A39B-ED42534D5BB0}">
      <dgm:prSet/>
      <dgm:spPr/>
      <dgm:t>
        <a:bodyPr/>
        <a:lstStyle/>
        <a:p>
          <a:endParaRPr lang="es-ES"/>
        </a:p>
      </dgm:t>
    </dgm:pt>
    <dgm:pt modelId="{29870B3E-620B-4ED2-95FF-63166C6E0742}" type="sibTrans" cxnId="{4B4C8F73-5F38-41B4-A39B-ED42534D5BB0}">
      <dgm:prSet/>
      <dgm:spPr/>
      <dgm:t>
        <a:bodyPr/>
        <a:lstStyle/>
        <a:p>
          <a:endParaRPr lang="es-ES"/>
        </a:p>
      </dgm:t>
    </dgm:pt>
    <dgm:pt modelId="{BA72735F-800E-44D8-A533-AF0EFC6BCF85}">
      <dgm:prSet phldrT="[Texto]" custT="1"/>
      <dgm:spPr/>
      <dgm:t>
        <a:bodyPr/>
        <a:lstStyle/>
        <a:p>
          <a:r>
            <a:rPr lang="es-ES" sz="2400" dirty="0"/>
            <a:t>R2</a:t>
          </a:r>
        </a:p>
      </dgm:t>
    </dgm:pt>
    <dgm:pt modelId="{08415504-B002-4D50-AABB-C196F30D3512}" type="parTrans" cxnId="{AD2D8418-0CE5-4EA2-BEBF-2C8D1CCF9AC4}">
      <dgm:prSet/>
      <dgm:spPr/>
      <dgm:t>
        <a:bodyPr/>
        <a:lstStyle/>
        <a:p>
          <a:endParaRPr lang="es-ES"/>
        </a:p>
      </dgm:t>
    </dgm:pt>
    <dgm:pt modelId="{DACAFA6A-97A6-47DC-891F-AF6D5449C7EB}" type="sibTrans" cxnId="{AD2D8418-0CE5-4EA2-BEBF-2C8D1CCF9AC4}">
      <dgm:prSet/>
      <dgm:spPr/>
      <dgm:t>
        <a:bodyPr/>
        <a:lstStyle/>
        <a:p>
          <a:endParaRPr lang="es-ES"/>
        </a:p>
      </dgm:t>
    </dgm:pt>
    <dgm:pt modelId="{6B9EFB4B-D634-4FB3-946E-660330935DA9}">
      <dgm:prSet phldrT="[Texto]" custT="1"/>
      <dgm:spPr/>
      <dgm:t>
        <a:bodyPr/>
        <a:lstStyle/>
        <a:p>
          <a:r>
            <a:rPr lang="es-ES" sz="2400" dirty="0"/>
            <a:t>MAPE</a:t>
          </a:r>
        </a:p>
      </dgm:t>
    </dgm:pt>
    <dgm:pt modelId="{87CC9F81-D7FA-4467-B6AD-E1EED2B849CD}" type="parTrans" cxnId="{B9A75210-9CF0-40A6-882D-721E15FE5120}">
      <dgm:prSet/>
      <dgm:spPr/>
      <dgm:t>
        <a:bodyPr/>
        <a:lstStyle/>
        <a:p>
          <a:endParaRPr lang="es-ES"/>
        </a:p>
      </dgm:t>
    </dgm:pt>
    <dgm:pt modelId="{46F9A54F-E0C0-4173-8C6A-58AB570BDE7E}" type="sibTrans" cxnId="{B9A75210-9CF0-40A6-882D-721E15FE5120}">
      <dgm:prSet/>
      <dgm:spPr/>
      <dgm:t>
        <a:bodyPr/>
        <a:lstStyle/>
        <a:p>
          <a:endParaRPr lang="es-ES"/>
        </a:p>
      </dgm:t>
    </dgm:pt>
    <dgm:pt modelId="{7E8C9BDA-BA6E-4B60-A2E2-2EB05462B81C}" type="pres">
      <dgm:prSet presAssocID="{C859D6A4-613C-4B23-B072-8CF33A64A224}" presName="theList" presStyleCnt="0">
        <dgm:presLayoutVars>
          <dgm:dir/>
          <dgm:animLvl val="lvl"/>
          <dgm:resizeHandles val="exact"/>
        </dgm:presLayoutVars>
      </dgm:prSet>
      <dgm:spPr/>
    </dgm:pt>
    <dgm:pt modelId="{392699E2-9598-48AC-96B8-5568F1E6ACAE}" type="pres">
      <dgm:prSet presAssocID="{519C6E64-D82B-4000-BB7A-F539C562F8A6}" presName="compNode" presStyleCnt="0"/>
      <dgm:spPr/>
    </dgm:pt>
    <dgm:pt modelId="{29CD3D9A-CA35-4088-82C4-0DF2B895C7B7}" type="pres">
      <dgm:prSet presAssocID="{519C6E64-D82B-4000-BB7A-F539C562F8A6}" presName="aNode" presStyleLbl="bgShp" presStyleIdx="0" presStyleCnt="1" custLinFactNeighborX="-4359" custLinFactNeighborY="-3478"/>
      <dgm:spPr/>
    </dgm:pt>
    <dgm:pt modelId="{CF608983-09DF-4BC2-A928-A96F616148F3}" type="pres">
      <dgm:prSet presAssocID="{519C6E64-D82B-4000-BB7A-F539C562F8A6}" presName="textNode" presStyleLbl="bgShp" presStyleIdx="0" presStyleCnt="1"/>
      <dgm:spPr/>
    </dgm:pt>
    <dgm:pt modelId="{768110CF-D38E-4B4E-A5E6-898C77D75102}" type="pres">
      <dgm:prSet presAssocID="{519C6E64-D82B-4000-BB7A-F539C562F8A6}" presName="compChildNode" presStyleCnt="0"/>
      <dgm:spPr/>
    </dgm:pt>
    <dgm:pt modelId="{28ED98C1-9E3E-41F4-9840-543A70691651}" type="pres">
      <dgm:prSet presAssocID="{519C6E64-D82B-4000-BB7A-F539C562F8A6}" presName="theInnerList" presStyleCnt="0"/>
      <dgm:spPr/>
    </dgm:pt>
    <dgm:pt modelId="{A8E8E026-C95B-4982-837C-2D6C685CBFAB}" type="pres">
      <dgm:prSet presAssocID="{6C871408-ECD8-40E5-AC5E-DD6FB2C1FF9B}" presName="childNode" presStyleLbl="node1" presStyleIdx="0" presStyleCnt="3" custScaleX="64371" custScaleY="17231">
        <dgm:presLayoutVars>
          <dgm:bulletEnabled val="1"/>
        </dgm:presLayoutVars>
      </dgm:prSet>
      <dgm:spPr/>
    </dgm:pt>
    <dgm:pt modelId="{9DBF1F06-5464-400F-995B-9CCB8328888E}" type="pres">
      <dgm:prSet presAssocID="{6C871408-ECD8-40E5-AC5E-DD6FB2C1FF9B}" presName="aSpace2" presStyleCnt="0"/>
      <dgm:spPr/>
    </dgm:pt>
    <dgm:pt modelId="{C7A0A875-0319-409C-8FB0-193606F2638F}" type="pres">
      <dgm:prSet presAssocID="{BA72735F-800E-44D8-A533-AF0EFC6BCF85}" presName="childNode" presStyleLbl="node1" presStyleIdx="1" presStyleCnt="3" custScaleX="64371" custScaleY="17231">
        <dgm:presLayoutVars>
          <dgm:bulletEnabled val="1"/>
        </dgm:presLayoutVars>
      </dgm:prSet>
      <dgm:spPr/>
    </dgm:pt>
    <dgm:pt modelId="{9274BE2B-C5BD-45AB-AF70-437566D985E1}" type="pres">
      <dgm:prSet presAssocID="{BA72735F-800E-44D8-A533-AF0EFC6BCF85}" presName="aSpace2" presStyleCnt="0"/>
      <dgm:spPr/>
    </dgm:pt>
    <dgm:pt modelId="{BEDA855F-FB5B-42EF-9295-77C4EBA58BEC}" type="pres">
      <dgm:prSet presAssocID="{6B9EFB4B-D634-4FB3-946E-660330935DA9}" presName="childNode" presStyleLbl="node1" presStyleIdx="2" presStyleCnt="3" custScaleX="64371" custScaleY="17231">
        <dgm:presLayoutVars>
          <dgm:bulletEnabled val="1"/>
        </dgm:presLayoutVars>
      </dgm:prSet>
      <dgm:spPr/>
    </dgm:pt>
  </dgm:ptLst>
  <dgm:cxnLst>
    <dgm:cxn modelId="{B9A75210-9CF0-40A6-882D-721E15FE5120}" srcId="{519C6E64-D82B-4000-BB7A-F539C562F8A6}" destId="{6B9EFB4B-D634-4FB3-946E-660330935DA9}" srcOrd="2" destOrd="0" parTransId="{87CC9F81-D7FA-4467-B6AD-E1EED2B849CD}" sibTransId="{46F9A54F-E0C0-4173-8C6A-58AB570BDE7E}"/>
    <dgm:cxn modelId="{AD2D8418-0CE5-4EA2-BEBF-2C8D1CCF9AC4}" srcId="{519C6E64-D82B-4000-BB7A-F539C562F8A6}" destId="{BA72735F-800E-44D8-A533-AF0EFC6BCF85}" srcOrd="1" destOrd="0" parTransId="{08415504-B002-4D50-AABB-C196F30D3512}" sibTransId="{DACAFA6A-97A6-47DC-891F-AF6D5449C7EB}"/>
    <dgm:cxn modelId="{6E52C83F-84DC-475D-B3BC-9C0604A7131F}" type="presOf" srcId="{519C6E64-D82B-4000-BB7A-F539C562F8A6}" destId="{CF608983-09DF-4BC2-A928-A96F616148F3}" srcOrd="1" destOrd="0" presId="urn:microsoft.com/office/officeart/2005/8/layout/lProcess2"/>
    <dgm:cxn modelId="{AE4DDA5B-1122-487B-9E20-DF7E76015F4D}" type="presOf" srcId="{6C871408-ECD8-40E5-AC5E-DD6FB2C1FF9B}" destId="{A8E8E026-C95B-4982-837C-2D6C685CBFAB}" srcOrd="0" destOrd="0" presId="urn:microsoft.com/office/officeart/2005/8/layout/lProcess2"/>
    <dgm:cxn modelId="{4B4C8F73-5F38-41B4-A39B-ED42534D5BB0}" srcId="{519C6E64-D82B-4000-BB7A-F539C562F8A6}" destId="{6C871408-ECD8-40E5-AC5E-DD6FB2C1FF9B}" srcOrd="0" destOrd="0" parTransId="{B94CF454-E804-406F-AE9B-CCF8F3E34F5A}" sibTransId="{29870B3E-620B-4ED2-95FF-63166C6E0742}"/>
    <dgm:cxn modelId="{0DBA9359-C302-4179-8F0C-0DE3BEEB4C66}" srcId="{C859D6A4-613C-4B23-B072-8CF33A64A224}" destId="{519C6E64-D82B-4000-BB7A-F539C562F8A6}" srcOrd="0" destOrd="0" parTransId="{A6BA63FC-C075-4072-87A8-A4CCDAA409BF}" sibTransId="{3CCD73AA-E54B-4B1D-9D42-B5CBABD5307F}"/>
    <dgm:cxn modelId="{D28F0095-2E7D-471C-94F3-449A61578AB1}" type="presOf" srcId="{6B9EFB4B-D634-4FB3-946E-660330935DA9}" destId="{BEDA855F-FB5B-42EF-9295-77C4EBA58BEC}" srcOrd="0" destOrd="0" presId="urn:microsoft.com/office/officeart/2005/8/layout/lProcess2"/>
    <dgm:cxn modelId="{B09C31A4-A1B7-46C8-9292-057CBC1C4852}" type="presOf" srcId="{519C6E64-D82B-4000-BB7A-F539C562F8A6}" destId="{29CD3D9A-CA35-4088-82C4-0DF2B895C7B7}" srcOrd="0" destOrd="0" presId="urn:microsoft.com/office/officeart/2005/8/layout/lProcess2"/>
    <dgm:cxn modelId="{7DF587B0-0303-4D41-9C06-00B71371239F}" type="presOf" srcId="{BA72735F-800E-44D8-A533-AF0EFC6BCF85}" destId="{C7A0A875-0319-409C-8FB0-193606F2638F}" srcOrd="0" destOrd="0" presId="urn:microsoft.com/office/officeart/2005/8/layout/lProcess2"/>
    <dgm:cxn modelId="{ACDE28D9-A689-477C-B08A-39C3C9A57AA2}" type="presOf" srcId="{C859D6A4-613C-4B23-B072-8CF33A64A224}" destId="{7E8C9BDA-BA6E-4B60-A2E2-2EB05462B81C}" srcOrd="0" destOrd="0" presId="urn:microsoft.com/office/officeart/2005/8/layout/lProcess2"/>
    <dgm:cxn modelId="{7AC1D407-636D-4234-A391-1FE93C657602}" type="presParOf" srcId="{7E8C9BDA-BA6E-4B60-A2E2-2EB05462B81C}" destId="{392699E2-9598-48AC-96B8-5568F1E6ACAE}" srcOrd="0" destOrd="0" presId="urn:microsoft.com/office/officeart/2005/8/layout/lProcess2"/>
    <dgm:cxn modelId="{F7EF2E1B-F6ED-4DCC-A599-7A7A7A8C69D6}" type="presParOf" srcId="{392699E2-9598-48AC-96B8-5568F1E6ACAE}" destId="{29CD3D9A-CA35-4088-82C4-0DF2B895C7B7}" srcOrd="0" destOrd="0" presId="urn:microsoft.com/office/officeart/2005/8/layout/lProcess2"/>
    <dgm:cxn modelId="{B873287A-00C3-42CE-8C63-A20242715985}" type="presParOf" srcId="{392699E2-9598-48AC-96B8-5568F1E6ACAE}" destId="{CF608983-09DF-4BC2-A928-A96F616148F3}" srcOrd="1" destOrd="0" presId="urn:microsoft.com/office/officeart/2005/8/layout/lProcess2"/>
    <dgm:cxn modelId="{F547441E-2B2E-41F6-BEA2-9083C217319C}" type="presParOf" srcId="{392699E2-9598-48AC-96B8-5568F1E6ACAE}" destId="{768110CF-D38E-4B4E-A5E6-898C77D75102}" srcOrd="2" destOrd="0" presId="urn:microsoft.com/office/officeart/2005/8/layout/lProcess2"/>
    <dgm:cxn modelId="{09E1EC3D-3641-4753-9CC9-DCF57576CF34}" type="presParOf" srcId="{768110CF-D38E-4B4E-A5E6-898C77D75102}" destId="{28ED98C1-9E3E-41F4-9840-543A70691651}" srcOrd="0" destOrd="0" presId="urn:microsoft.com/office/officeart/2005/8/layout/lProcess2"/>
    <dgm:cxn modelId="{68D951F3-A82D-4963-AAD8-7F00897D02F7}" type="presParOf" srcId="{28ED98C1-9E3E-41F4-9840-543A70691651}" destId="{A8E8E026-C95B-4982-837C-2D6C685CBFAB}" srcOrd="0" destOrd="0" presId="urn:microsoft.com/office/officeart/2005/8/layout/lProcess2"/>
    <dgm:cxn modelId="{2B05D766-F364-400C-AB52-0318D4BA92FC}" type="presParOf" srcId="{28ED98C1-9E3E-41F4-9840-543A70691651}" destId="{9DBF1F06-5464-400F-995B-9CCB8328888E}" srcOrd="1" destOrd="0" presId="urn:microsoft.com/office/officeart/2005/8/layout/lProcess2"/>
    <dgm:cxn modelId="{BCD01479-11E8-4779-97C0-0F29A699816A}" type="presParOf" srcId="{28ED98C1-9E3E-41F4-9840-543A70691651}" destId="{C7A0A875-0319-409C-8FB0-193606F2638F}" srcOrd="2" destOrd="0" presId="urn:microsoft.com/office/officeart/2005/8/layout/lProcess2"/>
    <dgm:cxn modelId="{FE116D32-D5C6-4B52-9BB8-78E16629CEFF}" type="presParOf" srcId="{28ED98C1-9E3E-41F4-9840-543A70691651}" destId="{9274BE2B-C5BD-45AB-AF70-437566D985E1}" srcOrd="3" destOrd="0" presId="urn:microsoft.com/office/officeart/2005/8/layout/lProcess2"/>
    <dgm:cxn modelId="{61BDD9F2-EB32-44D6-A091-D9B30037D0B6}" type="presParOf" srcId="{28ED98C1-9E3E-41F4-9840-543A70691651}" destId="{BEDA855F-FB5B-42EF-9295-77C4EBA58BEC}" srcOrd="4" destOrd="0" presId="urn:microsoft.com/office/officeart/2005/8/layout/lProcess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708A2-7187-4A2B-8E32-D5B63BF968C2}">
      <dsp:nvSpPr>
        <dsp:cNvPr id="0" name=""/>
        <dsp:cNvSpPr/>
      </dsp:nvSpPr>
      <dsp:spPr>
        <a:xfrm>
          <a:off x="0" y="126098"/>
          <a:ext cx="10696852" cy="47794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s-ES" sz="1900" kern="1200" dirty="0"/>
            <a:t>Mercado regulado (Tarifa 2.0DHA)</a:t>
          </a:r>
        </a:p>
      </dsp:txBody>
      <dsp:txXfrm>
        <a:off x="23331" y="149429"/>
        <a:ext cx="10650190" cy="431283"/>
      </dsp:txXfrm>
    </dsp:sp>
    <dsp:sp modelId="{BFCF458F-4299-469F-A7ED-089163758625}">
      <dsp:nvSpPr>
        <dsp:cNvPr id="0" name=""/>
        <dsp:cNvSpPr/>
      </dsp:nvSpPr>
      <dsp:spPr>
        <a:xfrm>
          <a:off x="0" y="604043"/>
          <a:ext cx="10696852"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625" tIns="24130" rIns="135128" bIns="24130" numCol="1" spcCol="1270" anchor="t" anchorCtr="0">
          <a:noAutofit/>
        </a:bodyPr>
        <a:lstStyle/>
        <a:p>
          <a:pPr marL="114300" lvl="1" indent="-114300" algn="l" defTabSz="666750">
            <a:lnSpc>
              <a:spcPct val="100000"/>
            </a:lnSpc>
            <a:spcBef>
              <a:spcPct val="0"/>
            </a:spcBef>
            <a:spcAft>
              <a:spcPct val="20000"/>
            </a:spcAft>
            <a:buChar char="•"/>
          </a:pPr>
          <a:r>
            <a:rPr lang="es-ES" sz="1500" kern="1200" dirty="0"/>
            <a:t>En el mercado regulado, el consumidor pagará una tarifa variable. El precio de esta tarifa queda marcado por la subasta del mercado regulado. Esta tarifa se conoce como PVPC (Precio Voluntario para el Pequeño Consumidor). Se encuentra regulada por el Gobierno, por lo que todo aquel que quede suscrito a esta pagará lo mismo que el resto. </a:t>
          </a:r>
        </a:p>
        <a:p>
          <a:pPr marL="114300" lvl="1" indent="-114300" algn="l" defTabSz="666750">
            <a:lnSpc>
              <a:spcPct val="100000"/>
            </a:lnSpc>
            <a:spcBef>
              <a:spcPct val="0"/>
            </a:spcBef>
            <a:spcAft>
              <a:spcPct val="20000"/>
            </a:spcAft>
            <a:buChar char="•"/>
          </a:pPr>
          <a:r>
            <a:rPr lang="es-ES" sz="1500" kern="1200" dirty="0"/>
            <a:t>Su cálculo queda establecido mediante el </a:t>
          </a:r>
          <a:r>
            <a:rPr lang="es-ES" sz="1500" kern="1200" dirty="0">
              <a:hlinkClick xmlns:r="http://schemas.openxmlformats.org/officeDocument/2006/relationships" r:id="rId1"/>
            </a:rPr>
            <a:t>RD 216/2014</a:t>
          </a:r>
          <a:endParaRPr lang="es-ES" sz="1500" kern="1200" dirty="0"/>
        </a:p>
      </dsp:txBody>
      <dsp:txXfrm>
        <a:off x="0" y="604043"/>
        <a:ext cx="10696852" cy="98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46438-5C45-414B-8848-352505D5592C}">
      <dsp:nvSpPr>
        <dsp:cNvPr id="0" name=""/>
        <dsp:cNvSpPr/>
      </dsp:nvSpPr>
      <dsp:spPr>
        <a:xfrm>
          <a:off x="447925" y="1145882"/>
          <a:ext cx="1636895" cy="568472"/>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F0B8D-8985-4A5F-A05D-83B45FC6808F}">
      <dsp:nvSpPr>
        <dsp:cNvPr id="0" name=""/>
        <dsp:cNvSpPr/>
      </dsp:nvSpPr>
      <dsp:spPr>
        <a:xfrm>
          <a:off x="1014651" y="2983908"/>
          <a:ext cx="470261" cy="343945"/>
        </a:xfrm>
        <a:prstGeom prst="downArrow">
          <a:avLst/>
        </a:prstGeom>
        <a:solidFill>
          <a:schemeClr val="accent5">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866C43-97B6-4896-B67E-A8A4A49462CB}">
      <dsp:nvSpPr>
        <dsp:cNvPr id="0" name=""/>
        <dsp:cNvSpPr/>
      </dsp:nvSpPr>
      <dsp:spPr>
        <a:xfrm>
          <a:off x="191293" y="3104525"/>
          <a:ext cx="2257255" cy="644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Precio PVPC</a:t>
          </a:r>
        </a:p>
      </dsp:txBody>
      <dsp:txXfrm>
        <a:off x="191293" y="3104525"/>
        <a:ext cx="2257255" cy="644902"/>
      </dsp:txXfrm>
    </dsp:sp>
    <dsp:sp modelId="{C1F62A93-DE11-40FC-8E92-98B435A474D5}">
      <dsp:nvSpPr>
        <dsp:cNvPr id="0" name=""/>
        <dsp:cNvSpPr/>
      </dsp:nvSpPr>
      <dsp:spPr>
        <a:xfrm>
          <a:off x="1043044" y="1758258"/>
          <a:ext cx="571009" cy="571009"/>
        </a:xfrm>
        <a:prstGeom prst="ellipse">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s-ES" sz="1500" kern="1200" dirty="0"/>
        </a:p>
      </dsp:txBody>
      <dsp:txXfrm>
        <a:off x="1126666" y="1841880"/>
        <a:ext cx="403765" cy="403765"/>
      </dsp:txXfrm>
    </dsp:sp>
    <dsp:sp modelId="{226A5C48-4858-499E-A963-7C74D2D9A4D5}">
      <dsp:nvSpPr>
        <dsp:cNvPr id="0" name=""/>
        <dsp:cNvSpPr/>
      </dsp:nvSpPr>
      <dsp:spPr>
        <a:xfrm>
          <a:off x="634455" y="1329874"/>
          <a:ext cx="571009" cy="571009"/>
        </a:xfrm>
        <a:prstGeom prst="ellipse">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s-ES" sz="1500" kern="1200" dirty="0"/>
        </a:p>
      </dsp:txBody>
      <dsp:txXfrm>
        <a:off x="718077" y="1413496"/>
        <a:ext cx="403765" cy="403765"/>
      </dsp:txXfrm>
    </dsp:sp>
    <dsp:sp modelId="{01333641-F615-4E88-AFFF-F6871F54D51F}">
      <dsp:nvSpPr>
        <dsp:cNvPr id="0" name=""/>
        <dsp:cNvSpPr/>
      </dsp:nvSpPr>
      <dsp:spPr>
        <a:xfrm>
          <a:off x="1218154" y="1191816"/>
          <a:ext cx="571009" cy="571009"/>
        </a:xfrm>
        <a:prstGeom prst="ellipse">
          <a:avLst/>
        </a:prstGeom>
        <a:solidFill>
          <a:schemeClr val="lt1">
            <a:hueOff val="0"/>
            <a:satOff val="0"/>
            <a:lumOff val="0"/>
            <a:alphaOff val="0"/>
          </a:schemeClr>
        </a:solidFill>
        <a:ln w="19050" cap="rnd"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s-ES" sz="1500" kern="1200" dirty="0"/>
        </a:p>
      </dsp:txBody>
      <dsp:txXfrm>
        <a:off x="1301776" y="1275438"/>
        <a:ext cx="403765" cy="403765"/>
      </dsp:txXfrm>
    </dsp:sp>
    <dsp:sp modelId="{DBB6C769-BF23-46B7-91A6-96802E5DA166}">
      <dsp:nvSpPr>
        <dsp:cNvPr id="0" name=""/>
        <dsp:cNvSpPr/>
      </dsp:nvSpPr>
      <dsp:spPr>
        <a:xfrm>
          <a:off x="1" y="536341"/>
          <a:ext cx="2537819" cy="2500680"/>
        </a:xfrm>
        <a:prstGeom prst="funnel">
          <a:avLst/>
        </a:prstGeom>
        <a:solidFill>
          <a:schemeClr val="accent5">
            <a:alpha val="40000"/>
            <a:tint val="40000"/>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7A70C-4F96-4405-BD50-3191B73CAD50}">
      <dsp:nvSpPr>
        <dsp:cNvPr id="0" name=""/>
        <dsp:cNvSpPr/>
      </dsp:nvSpPr>
      <dsp:spPr>
        <a:xfrm>
          <a:off x="-3410673" y="-524460"/>
          <a:ext cx="4066711" cy="4066711"/>
        </a:xfrm>
        <a:prstGeom prst="blockArc">
          <a:avLst>
            <a:gd name="adj1" fmla="val 18900000"/>
            <a:gd name="adj2" fmla="val 2700000"/>
            <a:gd name="adj3" fmla="val 531"/>
          </a:avLst>
        </a:prstGeom>
        <a:noFill/>
        <a:ln w="19050" cap="rnd"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0548D-55D2-490E-972F-F8925838C670}">
      <dsp:nvSpPr>
        <dsp:cNvPr id="0" name=""/>
        <dsp:cNvSpPr/>
      </dsp:nvSpPr>
      <dsp:spPr>
        <a:xfrm>
          <a:off x="421852" y="301779"/>
          <a:ext cx="4520387" cy="603558"/>
        </a:xfrm>
        <a:prstGeom prst="rect">
          <a:avLst/>
        </a:prstGeom>
        <a:solidFill>
          <a:schemeClr val="accent5">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9074" tIns="33020" rIns="33020" bIns="33020" numCol="1" spcCol="1270" anchor="t" anchorCtr="0">
          <a:noAutofit/>
        </a:bodyPr>
        <a:lstStyle/>
        <a:p>
          <a:pPr marL="0" lvl="0" indent="0" algn="l" defTabSz="577850">
            <a:lnSpc>
              <a:spcPct val="90000"/>
            </a:lnSpc>
            <a:spcBef>
              <a:spcPct val="0"/>
            </a:spcBef>
            <a:spcAft>
              <a:spcPct val="35000"/>
            </a:spcAft>
            <a:buNone/>
          </a:pPr>
          <a:r>
            <a:rPr lang="es-ES" sz="1300" b="1" u="sng" kern="1200" dirty="0"/>
            <a:t>Coste de adquisición de la energía</a:t>
          </a:r>
        </a:p>
        <a:p>
          <a:pPr marL="57150" lvl="1" indent="-57150" algn="l" defTabSz="444500">
            <a:lnSpc>
              <a:spcPct val="90000"/>
            </a:lnSpc>
            <a:spcBef>
              <a:spcPct val="0"/>
            </a:spcBef>
            <a:spcAft>
              <a:spcPct val="15000"/>
            </a:spcAft>
            <a:buChar char="•"/>
          </a:pPr>
          <a:r>
            <a:rPr lang="es-ES" sz="1000" b="0" i="0" kern="1200" dirty="0"/>
            <a:t>Precio horario del mercado mayorista de electricidad entre oferta y demanda</a:t>
          </a:r>
          <a:r>
            <a:rPr lang="es-ES" sz="1000" b="0" i="0" u="none" kern="1200" dirty="0"/>
            <a:t>. </a:t>
          </a:r>
          <a:r>
            <a:rPr lang="es-ES" sz="1000" b="1" i="0" u="sng" kern="1200" dirty="0"/>
            <a:t>Importante para las empresas comercializadoras</a:t>
          </a:r>
          <a:r>
            <a:rPr lang="es-ES" sz="1000" b="1" i="0" kern="1200" dirty="0"/>
            <a:t>.</a:t>
          </a:r>
          <a:endParaRPr lang="es-ES" sz="1000" b="1" kern="1200" dirty="0"/>
        </a:p>
      </dsp:txBody>
      <dsp:txXfrm>
        <a:off x="421852" y="301779"/>
        <a:ext cx="4520387" cy="603558"/>
      </dsp:txXfrm>
    </dsp:sp>
    <dsp:sp modelId="{6C0515E1-86EE-4C38-9831-4B0A78577CBA}">
      <dsp:nvSpPr>
        <dsp:cNvPr id="0" name=""/>
        <dsp:cNvSpPr/>
      </dsp:nvSpPr>
      <dsp:spPr>
        <a:xfrm>
          <a:off x="44628" y="226334"/>
          <a:ext cx="754447" cy="754447"/>
        </a:xfrm>
        <a:prstGeom prst="ellipse">
          <a:avLst/>
        </a:prstGeom>
        <a:solidFill>
          <a:schemeClr val="lt1">
            <a:hueOff val="0"/>
            <a:satOff val="0"/>
            <a:lumOff val="0"/>
            <a:alphaOff val="0"/>
          </a:schemeClr>
        </a:solidFill>
        <a:ln w="19050" cap="rnd" cmpd="sng" algn="ctr">
          <a:solidFill>
            <a:schemeClr val="accent5">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23283-EA3B-4C56-A77B-E9FA716E077A}">
      <dsp:nvSpPr>
        <dsp:cNvPr id="0" name=""/>
        <dsp:cNvSpPr/>
      </dsp:nvSpPr>
      <dsp:spPr>
        <a:xfrm>
          <a:off x="641245" y="1207116"/>
          <a:ext cx="4300993" cy="603558"/>
        </a:xfrm>
        <a:prstGeom prst="rect">
          <a:avLst/>
        </a:prstGeom>
        <a:solidFill>
          <a:schemeClr val="accent5">
            <a:shade val="50000"/>
            <a:hueOff val="-275690"/>
            <a:satOff val="-4429"/>
            <a:lumOff val="3015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9074" tIns="33020" rIns="33020" bIns="33020" numCol="1" spcCol="1270" anchor="t" anchorCtr="0">
          <a:noAutofit/>
        </a:bodyPr>
        <a:lstStyle/>
        <a:p>
          <a:pPr marL="0" lvl="0" indent="0" algn="l" defTabSz="577850">
            <a:lnSpc>
              <a:spcPct val="90000"/>
            </a:lnSpc>
            <a:spcBef>
              <a:spcPct val="0"/>
            </a:spcBef>
            <a:spcAft>
              <a:spcPct val="35000"/>
            </a:spcAft>
            <a:buNone/>
          </a:pPr>
          <a:r>
            <a:rPr lang="es-ES" sz="1300" b="1" u="sng" kern="1200" dirty="0"/>
            <a:t>Peaje de acceso y cargos</a:t>
          </a:r>
        </a:p>
        <a:p>
          <a:pPr marL="57150" lvl="1" indent="-57150" algn="l" defTabSz="444500">
            <a:lnSpc>
              <a:spcPct val="90000"/>
            </a:lnSpc>
            <a:spcBef>
              <a:spcPct val="0"/>
            </a:spcBef>
            <a:spcAft>
              <a:spcPct val="15000"/>
            </a:spcAft>
            <a:buChar char="•"/>
          </a:pPr>
          <a:r>
            <a:rPr lang="es-ES" sz="1000" kern="1200" dirty="0"/>
            <a:t>Se trata del coste de las redes de transporte y distribución de la energía.</a:t>
          </a:r>
        </a:p>
      </dsp:txBody>
      <dsp:txXfrm>
        <a:off x="641245" y="1207116"/>
        <a:ext cx="4300993" cy="603558"/>
      </dsp:txXfrm>
    </dsp:sp>
    <dsp:sp modelId="{7CA35279-7BA6-4F88-8B52-82625648BBC2}">
      <dsp:nvSpPr>
        <dsp:cNvPr id="0" name=""/>
        <dsp:cNvSpPr/>
      </dsp:nvSpPr>
      <dsp:spPr>
        <a:xfrm>
          <a:off x="264021" y="1131671"/>
          <a:ext cx="754447" cy="754447"/>
        </a:xfrm>
        <a:prstGeom prst="ellipse">
          <a:avLst/>
        </a:prstGeom>
        <a:solidFill>
          <a:schemeClr val="lt1">
            <a:hueOff val="0"/>
            <a:satOff val="0"/>
            <a:lumOff val="0"/>
            <a:alphaOff val="0"/>
          </a:schemeClr>
        </a:solidFill>
        <a:ln w="19050" cap="rnd" cmpd="sng" algn="ctr">
          <a:solidFill>
            <a:schemeClr val="accent5">
              <a:shade val="50000"/>
              <a:hueOff val="-275690"/>
              <a:satOff val="-4429"/>
              <a:lumOff val="30156"/>
              <a:alphaOff val="0"/>
            </a:schemeClr>
          </a:solidFill>
          <a:prstDash val="solid"/>
        </a:ln>
        <a:effectLst/>
      </dsp:spPr>
      <dsp:style>
        <a:lnRef idx="2">
          <a:scrgbClr r="0" g="0" b="0"/>
        </a:lnRef>
        <a:fillRef idx="1">
          <a:scrgbClr r="0" g="0" b="0"/>
        </a:fillRef>
        <a:effectRef idx="0">
          <a:scrgbClr r="0" g="0" b="0"/>
        </a:effectRef>
        <a:fontRef idx="minor"/>
      </dsp:style>
    </dsp:sp>
    <dsp:sp modelId="{F6F6C8E9-BB16-43C3-85F8-04BEEA6CCD77}">
      <dsp:nvSpPr>
        <dsp:cNvPr id="0" name=""/>
        <dsp:cNvSpPr/>
      </dsp:nvSpPr>
      <dsp:spPr>
        <a:xfrm>
          <a:off x="421852" y="2112453"/>
          <a:ext cx="4520387" cy="603558"/>
        </a:xfrm>
        <a:prstGeom prst="rect">
          <a:avLst/>
        </a:prstGeom>
        <a:solidFill>
          <a:schemeClr val="accent5">
            <a:shade val="50000"/>
            <a:hueOff val="-275690"/>
            <a:satOff val="-4429"/>
            <a:lumOff val="3015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9074" tIns="33020" rIns="33020" bIns="33020" numCol="1" spcCol="1270" anchor="t" anchorCtr="0">
          <a:noAutofit/>
        </a:bodyPr>
        <a:lstStyle/>
        <a:p>
          <a:pPr marL="0" lvl="0" indent="0" algn="l" defTabSz="577850">
            <a:lnSpc>
              <a:spcPct val="90000"/>
            </a:lnSpc>
            <a:spcBef>
              <a:spcPct val="0"/>
            </a:spcBef>
            <a:spcAft>
              <a:spcPct val="35000"/>
            </a:spcAft>
            <a:buNone/>
          </a:pPr>
          <a:r>
            <a:rPr lang="es-ES" sz="1300" b="1" u="sng" kern="1200" dirty="0"/>
            <a:t>Gestión comercial</a:t>
          </a:r>
        </a:p>
        <a:p>
          <a:pPr marL="57150" lvl="1" indent="-57150" algn="l" defTabSz="444500">
            <a:lnSpc>
              <a:spcPct val="90000"/>
            </a:lnSpc>
            <a:spcBef>
              <a:spcPct val="0"/>
            </a:spcBef>
            <a:spcAft>
              <a:spcPct val="15000"/>
            </a:spcAft>
            <a:buChar char="•"/>
          </a:pPr>
          <a:r>
            <a:rPr lang="es-ES" sz="1000" kern="1200" dirty="0"/>
            <a:t>Coste de la gestión de los clientes con derecho al PVPC. Se encuentra fijado administrativamente.</a:t>
          </a:r>
        </a:p>
      </dsp:txBody>
      <dsp:txXfrm>
        <a:off x="421852" y="2112453"/>
        <a:ext cx="4520387" cy="603558"/>
      </dsp:txXfrm>
    </dsp:sp>
    <dsp:sp modelId="{3A0F43F7-F5CC-4B2C-B92A-EFAE4495AA1B}">
      <dsp:nvSpPr>
        <dsp:cNvPr id="0" name=""/>
        <dsp:cNvSpPr/>
      </dsp:nvSpPr>
      <dsp:spPr>
        <a:xfrm>
          <a:off x="44628" y="2037008"/>
          <a:ext cx="754447" cy="754447"/>
        </a:xfrm>
        <a:prstGeom prst="ellipse">
          <a:avLst/>
        </a:prstGeom>
        <a:solidFill>
          <a:schemeClr val="lt1">
            <a:hueOff val="0"/>
            <a:satOff val="0"/>
            <a:lumOff val="0"/>
            <a:alphaOff val="0"/>
          </a:schemeClr>
        </a:solidFill>
        <a:ln w="19050" cap="rnd" cmpd="sng" algn="ctr">
          <a:solidFill>
            <a:schemeClr val="accent5">
              <a:shade val="50000"/>
              <a:hueOff val="-275690"/>
              <a:satOff val="-4429"/>
              <a:lumOff val="3015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806B3-A14B-4ACE-BED0-6CAFC0D34DED}">
      <dsp:nvSpPr>
        <dsp:cNvPr id="0" name=""/>
        <dsp:cNvSpPr/>
      </dsp:nvSpPr>
      <dsp:spPr>
        <a:xfrm>
          <a:off x="3545" y="80893"/>
          <a:ext cx="3456991" cy="576049"/>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Tarifa general</a:t>
          </a:r>
        </a:p>
      </dsp:txBody>
      <dsp:txXfrm>
        <a:off x="3545" y="80893"/>
        <a:ext cx="3456991" cy="576049"/>
      </dsp:txXfrm>
    </dsp:sp>
    <dsp:sp modelId="{A091E021-9B61-4854-BB9C-B7849B90F79C}">
      <dsp:nvSpPr>
        <dsp:cNvPr id="0" name=""/>
        <dsp:cNvSpPr/>
      </dsp:nvSpPr>
      <dsp:spPr>
        <a:xfrm>
          <a:off x="3545" y="656943"/>
          <a:ext cx="3456991" cy="1574943"/>
        </a:xfrm>
        <a:prstGeom prst="rect">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Se trata de la tarifa por defecto.</a:t>
          </a:r>
        </a:p>
        <a:p>
          <a:pPr marL="171450" lvl="1" indent="-171450" algn="l" defTabSz="711200">
            <a:lnSpc>
              <a:spcPct val="90000"/>
            </a:lnSpc>
            <a:spcBef>
              <a:spcPct val="0"/>
            </a:spcBef>
            <a:spcAft>
              <a:spcPct val="15000"/>
            </a:spcAft>
            <a:buChar char="•"/>
          </a:pPr>
          <a:r>
            <a:rPr lang="es-ES" sz="1600" kern="1200" dirty="0"/>
            <a:t>En esta tarifa no hay cambios drásticos en el precio, aunque si que existe variación horaria.</a:t>
          </a:r>
        </a:p>
      </dsp:txBody>
      <dsp:txXfrm>
        <a:off x="3545" y="656943"/>
        <a:ext cx="3456991" cy="1574943"/>
      </dsp:txXfrm>
    </dsp:sp>
    <dsp:sp modelId="{360958B7-BC9C-425A-8F22-0AF648471E12}">
      <dsp:nvSpPr>
        <dsp:cNvPr id="0" name=""/>
        <dsp:cNvSpPr/>
      </dsp:nvSpPr>
      <dsp:spPr>
        <a:xfrm>
          <a:off x="3944516" y="80893"/>
          <a:ext cx="3456991" cy="576049"/>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Tarifa de discriminación horaria</a:t>
          </a:r>
        </a:p>
      </dsp:txBody>
      <dsp:txXfrm>
        <a:off x="3944516" y="80893"/>
        <a:ext cx="3456991" cy="576049"/>
      </dsp:txXfrm>
    </dsp:sp>
    <dsp:sp modelId="{AC7C3D3D-C75F-4AC7-BE50-759F3D780860}">
      <dsp:nvSpPr>
        <dsp:cNvPr id="0" name=""/>
        <dsp:cNvSpPr/>
      </dsp:nvSpPr>
      <dsp:spPr>
        <a:xfrm>
          <a:off x="3944516" y="656943"/>
          <a:ext cx="3456991" cy="1574943"/>
        </a:xfrm>
        <a:prstGeom prst="rect">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Tarifa con dos tramos claramente diferenciados:</a:t>
          </a:r>
        </a:p>
        <a:p>
          <a:pPr marL="342900" lvl="2" indent="-171450" algn="l" defTabSz="711200">
            <a:lnSpc>
              <a:spcPct val="90000"/>
            </a:lnSpc>
            <a:spcBef>
              <a:spcPct val="0"/>
            </a:spcBef>
            <a:spcAft>
              <a:spcPct val="15000"/>
            </a:spcAft>
            <a:buChar char="•"/>
          </a:pPr>
          <a:r>
            <a:rPr lang="es-ES" sz="1600" kern="1200" dirty="0"/>
            <a:t>Un primer tramo nocturno, con un precio mucho más barato.</a:t>
          </a:r>
        </a:p>
        <a:p>
          <a:pPr marL="342900" lvl="2" indent="-171450" algn="l" defTabSz="711200">
            <a:lnSpc>
              <a:spcPct val="90000"/>
            </a:lnSpc>
            <a:spcBef>
              <a:spcPct val="0"/>
            </a:spcBef>
            <a:spcAft>
              <a:spcPct val="15000"/>
            </a:spcAft>
            <a:buChar char="•"/>
          </a:pPr>
          <a:r>
            <a:rPr lang="es-ES" sz="1600" kern="1200" dirty="0"/>
            <a:t>Un segundo tramo diurno con un precio más elevado.</a:t>
          </a:r>
        </a:p>
      </dsp:txBody>
      <dsp:txXfrm>
        <a:off x="3944516" y="656943"/>
        <a:ext cx="3456991" cy="1574943"/>
      </dsp:txXfrm>
    </dsp:sp>
    <dsp:sp modelId="{18546310-7FE9-4BF6-82CE-A5D6A0C1CC97}">
      <dsp:nvSpPr>
        <dsp:cNvPr id="0" name=""/>
        <dsp:cNvSpPr/>
      </dsp:nvSpPr>
      <dsp:spPr>
        <a:xfrm>
          <a:off x="7885486" y="80893"/>
          <a:ext cx="3456991" cy="576049"/>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Tarifa de vehículo eléctrico o </a:t>
          </a:r>
          <a:r>
            <a:rPr lang="es-ES" sz="1600" kern="1200" dirty="0" err="1"/>
            <a:t>supervalle</a:t>
          </a:r>
          <a:r>
            <a:rPr lang="es-ES" sz="1600" kern="1200" dirty="0"/>
            <a:t>.</a:t>
          </a:r>
        </a:p>
      </dsp:txBody>
      <dsp:txXfrm>
        <a:off x="7885486" y="80893"/>
        <a:ext cx="3456991" cy="576049"/>
      </dsp:txXfrm>
    </dsp:sp>
    <dsp:sp modelId="{ABDE9F75-39C5-418D-81A6-9BB35F5C2CA3}">
      <dsp:nvSpPr>
        <dsp:cNvPr id="0" name=""/>
        <dsp:cNvSpPr/>
      </dsp:nvSpPr>
      <dsp:spPr>
        <a:xfrm>
          <a:off x="7885486" y="656943"/>
          <a:ext cx="3456991" cy="1574943"/>
        </a:xfrm>
        <a:prstGeom prst="rect">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Se trata de una tarifa muy similar a la discriminación horario pero con variaciones en el periodo nocturno.</a:t>
          </a:r>
        </a:p>
      </dsp:txBody>
      <dsp:txXfrm>
        <a:off x="7885486" y="656943"/>
        <a:ext cx="3456991" cy="1574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90FE-60A0-49B1-BE47-905DC8D713E5}">
      <dsp:nvSpPr>
        <dsp:cNvPr id="0" name=""/>
        <dsp:cNvSpPr/>
      </dsp:nvSpPr>
      <dsp:spPr>
        <a:xfrm>
          <a:off x="0" y="7785"/>
          <a:ext cx="11230252" cy="1016255"/>
        </a:xfrm>
        <a:prstGeom prst="roundRect">
          <a:avLst>
            <a:gd name="adj" fmla="val 10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B74B31-86BC-424A-9CB5-6122BCFCA204}">
      <dsp:nvSpPr>
        <dsp:cNvPr id="0" name=""/>
        <dsp:cNvSpPr/>
      </dsp:nvSpPr>
      <dsp:spPr>
        <a:xfrm>
          <a:off x="336907" y="137576"/>
          <a:ext cx="3298886" cy="756672"/>
        </a:xfrm>
        <a:prstGeom prst="roundRect">
          <a:avLst>
            <a:gd name="adj" fmla="val 10000"/>
          </a:avLst>
        </a:prstGeom>
        <a:blipFill rotWithShape="1">
          <a:blip xmlns:r="http://schemas.openxmlformats.org/officeDocument/2006/relationships" r:embed="rId1"/>
          <a:srcRect/>
          <a:stretch>
            <a:fillRect t="-2000" b="-2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9F504-3BE5-4210-8229-E3E1F5828439}">
      <dsp:nvSpPr>
        <dsp:cNvPr id="0" name=""/>
        <dsp:cNvSpPr/>
      </dsp:nvSpPr>
      <dsp:spPr>
        <a:xfrm rot="10800000">
          <a:off x="336907" y="1031825"/>
          <a:ext cx="3298886" cy="1261120"/>
        </a:xfrm>
        <a:prstGeom prst="round2SameRect">
          <a:avLst>
            <a:gd name="adj1" fmla="val 105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s-ES" sz="1300" kern="1200" dirty="0"/>
            <a:t>Datos de generación de energía, demanda, etc. de la base de datos de ESIOS a través de su API</a:t>
          </a:r>
        </a:p>
      </dsp:txBody>
      <dsp:txXfrm rot="10800000">
        <a:off x="375691" y="1031825"/>
        <a:ext cx="3221318" cy="1222336"/>
      </dsp:txXfrm>
    </dsp:sp>
    <dsp:sp modelId="{E4364AB6-487C-473C-8277-2D9CCE7CE607}">
      <dsp:nvSpPr>
        <dsp:cNvPr id="0" name=""/>
        <dsp:cNvSpPr/>
      </dsp:nvSpPr>
      <dsp:spPr>
        <a:xfrm>
          <a:off x="3965682" y="137576"/>
          <a:ext cx="3298886" cy="756672"/>
        </a:xfrm>
        <a:prstGeom prst="roundRect">
          <a:avLst/>
        </a:prstGeom>
        <a:blipFill rotWithShape="1">
          <a:blip xmlns:r="http://schemas.openxmlformats.org/officeDocument/2006/relationships" r:embed="rId2"/>
          <a:srcRect/>
          <a:stretch>
            <a:fillRect t="-46000" b="-46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5B0215-4217-4D79-9A8D-10D980F17D29}">
      <dsp:nvSpPr>
        <dsp:cNvPr id="0" name=""/>
        <dsp:cNvSpPr/>
      </dsp:nvSpPr>
      <dsp:spPr>
        <a:xfrm rot="10800000">
          <a:off x="3965682" y="1031825"/>
          <a:ext cx="3298886" cy="1261120"/>
        </a:xfrm>
        <a:prstGeom prst="round2SameRect">
          <a:avLst>
            <a:gd name="adj1" fmla="val 105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s-ES" sz="1300" kern="1200" dirty="0"/>
            <a:t>Datos de festivos nacionales.</a:t>
          </a:r>
        </a:p>
      </dsp:txBody>
      <dsp:txXfrm rot="10800000">
        <a:off x="4004466" y="1031825"/>
        <a:ext cx="3221318" cy="1222336"/>
      </dsp:txXfrm>
    </dsp:sp>
    <dsp:sp modelId="{9E3459E3-BA51-4298-9606-EAFE1DB667FD}">
      <dsp:nvSpPr>
        <dsp:cNvPr id="0" name=""/>
        <dsp:cNvSpPr/>
      </dsp:nvSpPr>
      <dsp:spPr>
        <a:xfrm>
          <a:off x="7594457" y="137576"/>
          <a:ext cx="3298886" cy="756672"/>
        </a:xfrm>
        <a:prstGeom prst="roundRect">
          <a:avLst>
            <a:gd name="adj" fmla="val 10000"/>
          </a:avLst>
        </a:prstGeom>
        <a:blipFill rotWithShape="1">
          <a:blip xmlns:r="http://schemas.openxmlformats.org/officeDocument/2006/relationships" r:embed="rId3"/>
          <a:srcRect/>
          <a:stretch>
            <a:fillRect t="-65000" b="-65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1F66DC-FAFD-414C-8F48-83709F82C711}">
      <dsp:nvSpPr>
        <dsp:cNvPr id="0" name=""/>
        <dsp:cNvSpPr/>
      </dsp:nvSpPr>
      <dsp:spPr>
        <a:xfrm rot="10800000">
          <a:off x="7594457" y="1031825"/>
          <a:ext cx="3298886" cy="1261120"/>
        </a:xfrm>
        <a:prstGeom prst="round2SameRect">
          <a:avLst>
            <a:gd name="adj1" fmla="val 105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s-ES" sz="1300" kern="1200" dirty="0"/>
            <a:t>Datos socioeconómicos de </a:t>
          </a:r>
          <a:r>
            <a:rPr lang="es-ES" sz="1300" kern="1200" dirty="0" err="1"/>
            <a:t>Yahoo</a:t>
          </a:r>
          <a:r>
            <a:rPr lang="es-ES" sz="1300" kern="1200" dirty="0"/>
            <a:t> Finance! que nos permitan ajustar el valor a posibles factores externos:</a:t>
          </a:r>
        </a:p>
        <a:p>
          <a:pPr marL="0" lvl="0" indent="0" algn="l" defTabSz="577850">
            <a:lnSpc>
              <a:spcPct val="90000"/>
            </a:lnSpc>
            <a:spcBef>
              <a:spcPct val="0"/>
            </a:spcBef>
            <a:spcAft>
              <a:spcPct val="35000"/>
            </a:spcAft>
            <a:buNone/>
          </a:pPr>
          <a:r>
            <a:rPr lang="es-ES" sz="1300" kern="1200" dirty="0"/>
            <a:t>- Valor en bolsa de REE</a:t>
          </a:r>
        </a:p>
        <a:p>
          <a:pPr marL="0" lvl="0" indent="0" algn="l" defTabSz="577850">
            <a:lnSpc>
              <a:spcPct val="90000"/>
            </a:lnSpc>
            <a:spcBef>
              <a:spcPct val="0"/>
            </a:spcBef>
            <a:spcAft>
              <a:spcPct val="35000"/>
            </a:spcAft>
            <a:buNone/>
          </a:pPr>
          <a:r>
            <a:rPr lang="es-ES" sz="1300" kern="1200" dirty="0"/>
            <a:t>- Valor en bolsa del IBEX35</a:t>
          </a:r>
        </a:p>
      </dsp:txBody>
      <dsp:txXfrm rot="10800000">
        <a:off x="7633241" y="1031825"/>
        <a:ext cx="3221318" cy="1222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090FE-60A0-49B1-BE47-905DC8D713E5}">
      <dsp:nvSpPr>
        <dsp:cNvPr id="0" name=""/>
        <dsp:cNvSpPr/>
      </dsp:nvSpPr>
      <dsp:spPr>
        <a:xfrm>
          <a:off x="0" y="7785"/>
          <a:ext cx="11230252" cy="1016255"/>
        </a:xfrm>
        <a:prstGeom prst="roundRect">
          <a:avLst>
            <a:gd name="adj" fmla="val 10000"/>
          </a:avLst>
        </a:prstGeom>
        <a:solidFill>
          <a:schemeClr val="dk2">
            <a:alpha val="90000"/>
            <a:tint val="40000"/>
            <a:hueOff val="0"/>
            <a:satOff val="0"/>
            <a:lumOff val="0"/>
            <a:alphaOff val="0"/>
          </a:schemeClr>
        </a:solidFill>
        <a:ln w="19050"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B74B31-86BC-424A-9CB5-6122BCFCA204}">
      <dsp:nvSpPr>
        <dsp:cNvPr id="0" name=""/>
        <dsp:cNvSpPr/>
      </dsp:nvSpPr>
      <dsp:spPr>
        <a:xfrm>
          <a:off x="336907" y="137576"/>
          <a:ext cx="3298886" cy="756672"/>
        </a:xfrm>
        <a:prstGeom prst="roundRect">
          <a:avLst>
            <a:gd name="adj" fmla="val 10000"/>
          </a:avLst>
        </a:prstGeom>
        <a:blipFill>
          <a:blip xmlns:r="http://schemas.openxmlformats.org/officeDocument/2006/relationships" r:embed="rId1"/>
          <a:srcRect/>
          <a:stretch>
            <a:fillRect t="-43000" b="-43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9F504-3BE5-4210-8229-E3E1F5828439}">
      <dsp:nvSpPr>
        <dsp:cNvPr id="0" name=""/>
        <dsp:cNvSpPr/>
      </dsp:nvSpPr>
      <dsp:spPr>
        <a:xfrm rot="10800000">
          <a:off x="336907" y="1031825"/>
          <a:ext cx="3298886" cy="1261120"/>
        </a:xfrm>
        <a:prstGeom prst="round2SameRect">
          <a:avLst>
            <a:gd name="adj1" fmla="val 105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s-ES" sz="1100" kern="1200" dirty="0"/>
            <a:t>Datos socioeconómicos obtenidos del </a:t>
          </a:r>
          <a:r>
            <a:rPr lang="es-ES" sz="1100" kern="1200" dirty="0" err="1"/>
            <a:t>World</a:t>
          </a:r>
          <a:r>
            <a:rPr lang="es-ES" sz="1100" kern="1200" dirty="0"/>
            <a:t> Bank a través de su API.</a:t>
          </a:r>
        </a:p>
        <a:p>
          <a:pPr marL="0" lvl="0" indent="0" algn="l" defTabSz="488950">
            <a:lnSpc>
              <a:spcPct val="90000"/>
            </a:lnSpc>
            <a:spcBef>
              <a:spcPct val="0"/>
            </a:spcBef>
            <a:spcAft>
              <a:spcPct val="35000"/>
            </a:spcAft>
            <a:buNone/>
          </a:pPr>
          <a:r>
            <a:rPr lang="es-ES" sz="1100" kern="1200" dirty="0"/>
            <a:t>- Índice de consumo</a:t>
          </a:r>
          <a:br>
            <a:rPr lang="es-ES" sz="1100" kern="1200" dirty="0"/>
          </a:br>
          <a:r>
            <a:rPr lang="es-ES" sz="1100" kern="1200" dirty="0"/>
            <a:t>- Tiempo requerido para conseguir la electricidad</a:t>
          </a:r>
          <a:br>
            <a:rPr lang="es-ES" sz="1100" kern="1200" dirty="0"/>
          </a:br>
          <a:r>
            <a:rPr lang="es-ES" sz="1100" kern="1200" dirty="0"/>
            <a:t>- Inflación</a:t>
          </a:r>
          <a:br>
            <a:rPr lang="es-ES" sz="1100" kern="1200" dirty="0"/>
          </a:br>
          <a:r>
            <a:rPr lang="es-ES" sz="1100" kern="1200" dirty="0"/>
            <a:t>- Empleo en industria</a:t>
          </a:r>
        </a:p>
      </dsp:txBody>
      <dsp:txXfrm rot="10800000">
        <a:off x="375691" y="1031825"/>
        <a:ext cx="3221318" cy="1222336"/>
      </dsp:txXfrm>
    </dsp:sp>
    <dsp:sp modelId="{E4364AB6-487C-473C-8277-2D9CCE7CE607}">
      <dsp:nvSpPr>
        <dsp:cNvPr id="0" name=""/>
        <dsp:cNvSpPr/>
      </dsp:nvSpPr>
      <dsp:spPr>
        <a:xfrm>
          <a:off x="3958293" y="102066"/>
          <a:ext cx="3298886" cy="756672"/>
        </a:xfrm>
        <a:prstGeom prst="roundRect">
          <a:avLst/>
        </a:prstGeom>
        <a:blipFill>
          <a:blip xmlns:r="http://schemas.openxmlformats.org/officeDocument/2006/relationships" r:embed="rId2"/>
          <a:srcRect/>
          <a:stretch>
            <a:fillRect t="-168000" b="-168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5B0215-4217-4D79-9A8D-10D980F17D29}">
      <dsp:nvSpPr>
        <dsp:cNvPr id="0" name=""/>
        <dsp:cNvSpPr/>
      </dsp:nvSpPr>
      <dsp:spPr>
        <a:xfrm rot="10800000">
          <a:off x="3965682" y="1031825"/>
          <a:ext cx="3298886" cy="1261120"/>
        </a:xfrm>
        <a:prstGeom prst="round2SameRect">
          <a:avLst>
            <a:gd name="adj1" fmla="val 105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s-ES" sz="1300" kern="1200" dirty="0"/>
            <a:t>Temperaturas medias nacionales calculadas para las estaciones proporcionadas por AEMET a través de su API</a:t>
          </a:r>
        </a:p>
      </dsp:txBody>
      <dsp:txXfrm rot="10800000">
        <a:off x="4004466" y="1031825"/>
        <a:ext cx="3221318" cy="1222336"/>
      </dsp:txXfrm>
    </dsp:sp>
    <dsp:sp modelId="{9E3459E3-BA51-4298-9606-EAFE1DB667FD}">
      <dsp:nvSpPr>
        <dsp:cNvPr id="0" name=""/>
        <dsp:cNvSpPr/>
      </dsp:nvSpPr>
      <dsp:spPr>
        <a:xfrm>
          <a:off x="7594457" y="137576"/>
          <a:ext cx="3298886" cy="756672"/>
        </a:xfrm>
        <a:prstGeom prst="roundRect">
          <a:avLst>
            <a:gd name="adj" fmla="val 10000"/>
          </a:avLst>
        </a:prstGeom>
        <a:blipFill>
          <a:blip xmlns:r="http://schemas.openxmlformats.org/officeDocument/2006/relationships" r:embed="rId3"/>
          <a:srcRect/>
          <a:stretch>
            <a:fillRect t="-73000" b="-73000"/>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1F66DC-FAFD-414C-8F48-83709F82C711}">
      <dsp:nvSpPr>
        <dsp:cNvPr id="0" name=""/>
        <dsp:cNvSpPr/>
      </dsp:nvSpPr>
      <dsp:spPr>
        <a:xfrm rot="10800000">
          <a:off x="7594457" y="1031825"/>
          <a:ext cx="3298886" cy="1261120"/>
        </a:xfrm>
        <a:prstGeom prst="round2SameRect">
          <a:avLst>
            <a:gd name="adj1" fmla="val 10500"/>
            <a:gd name="adj2" fmla="val 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r>
            <a:rPr lang="es-ES" sz="1300" kern="1200" dirty="0"/>
            <a:t>Datos trimestrales para el PIB en España obtenidos del diario económico Expansión mediante web </a:t>
          </a:r>
          <a:r>
            <a:rPr lang="es-ES" sz="1300" kern="1200" dirty="0" err="1"/>
            <a:t>scrapping</a:t>
          </a:r>
          <a:r>
            <a:rPr lang="es-ES" sz="1300" kern="1200" dirty="0"/>
            <a:t> con pandas.</a:t>
          </a:r>
        </a:p>
      </dsp:txBody>
      <dsp:txXfrm rot="10800000">
        <a:off x="7633241" y="1031825"/>
        <a:ext cx="3221318" cy="1222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610EE-E1EC-446B-A768-B747D0347177}">
      <dsp:nvSpPr>
        <dsp:cNvPr id="0" name=""/>
        <dsp:cNvSpPr/>
      </dsp:nvSpPr>
      <dsp:spPr>
        <a:xfrm rot="5400000">
          <a:off x="6255888" y="-3142050"/>
          <a:ext cx="630717" cy="7063070"/>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Técnica útil para pasar variables categóricas a binarias.</a:t>
          </a:r>
        </a:p>
        <a:p>
          <a:pPr marL="171450" lvl="1" indent="-171450" algn="l" defTabSz="711200">
            <a:lnSpc>
              <a:spcPct val="90000"/>
            </a:lnSpc>
            <a:spcBef>
              <a:spcPct val="0"/>
            </a:spcBef>
            <a:spcAft>
              <a:spcPct val="15000"/>
            </a:spcAft>
            <a:buChar char="•"/>
          </a:pPr>
          <a:r>
            <a:rPr lang="es-ES" sz="1600" kern="1200" dirty="0"/>
            <a:t>Columnas transformadas: </a:t>
          </a:r>
          <a:r>
            <a:rPr lang="es-ES" sz="1600" i="1" u="none" kern="1200" dirty="0" err="1"/>
            <a:t>Weekday</a:t>
          </a:r>
          <a:r>
            <a:rPr lang="es-ES" sz="1600" i="1" u="none" kern="1200" dirty="0"/>
            <a:t>, </a:t>
          </a:r>
          <a:r>
            <a:rPr lang="es-ES" sz="1600" i="1" u="none" kern="1200" dirty="0" err="1"/>
            <a:t>Hour</a:t>
          </a:r>
          <a:r>
            <a:rPr lang="es-ES" sz="1600" i="1" u="none" kern="1200" dirty="0"/>
            <a:t>, </a:t>
          </a:r>
          <a:r>
            <a:rPr lang="es-ES" sz="1600" i="1" u="none" kern="1200" dirty="0" err="1"/>
            <a:t>day</a:t>
          </a:r>
          <a:r>
            <a:rPr lang="es-ES" sz="1600" i="1" u="none" kern="1200" dirty="0"/>
            <a:t>, </a:t>
          </a:r>
          <a:r>
            <a:rPr lang="es-ES" sz="1600" i="1" u="none" kern="1200" dirty="0" err="1"/>
            <a:t>month</a:t>
          </a:r>
          <a:r>
            <a:rPr lang="es-ES" sz="1600" i="1" u="none" kern="1200" dirty="0"/>
            <a:t>, </a:t>
          </a:r>
          <a:r>
            <a:rPr lang="es-ES" sz="1600" i="1" u="none" kern="1200" dirty="0" err="1"/>
            <a:t>year</a:t>
          </a:r>
          <a:endParaRPr lang="es-ES" sz="1600" i="1" u="none" kern="1200" dirty="0"/>
        </a:p>
      </dsp:txBody>
      <dsp:txXfrm rot="-5400000">
        <a:off x="3039712" y="104915"/>
        <a:ext cx="7032281" cy="569139"/>
      </dsp:txXfrm>
    </dsp:sp>
    <dsp:sp modelId="{DFAFB2CB-A11B-4AD5-8FAA-3BAB06CEB234}">
      <dsp:nvSpPr>
        <dsp:cNvPr id="0" name=""/>
        <dsp:cNvSpPr/>
      </dsp:nvSpPr>
      <dsp:spPr>
        <a:xfrm>
          <a:off x="417256" y="649"/>
          <a:ext cx="2622456" cy="77767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kern="1200" dirty="0" err="1"/>
            <a:t>One</a:t>
          </a:r>
          <a:r>
            <a:rPr lang="es-ES" sz="2300" kern="1200" dirty="0"/>
            <a:t> Hot </a:t>
          </a:r>
          <a:r>
            <a:rPr lang="es-ES" sz="2300" kern="1200" dirty="0" err="1"/>
            <a:t>Encoding</a:t>
          </a:r>
          <a:endParaRPr lang="es-ES" sz="2300" kern="1200" dirty="0"/>
        </a:p>
      </dsp:txBody>
      <dsp:txXfrm>
        <a:off x="455219" y="38612"/>
        <a:ext cx="2546530" cy="701744"/>
      </dsp:txXfrm>
    </dsp:sp>
    <dsp:sp modelId="{6D7C4357-D305-4CEE-B4B9-9270BC50FEBE}">
      <dsp:nvSpPr>
        <dsp:cNvPr id="0" name=""/>
        <dsp:cNvSpPr/>
      </dsp:nvSpPr>
      <dsp:spPr>
        <a:xfrm rot="5400000">
          <a:off x="6255888" y="-2310855"/>
          <a:ext cx="630717" cy="7063070"/>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Técnica muy útil para variables cuyos valores son equidistantes</a:t>
          </a:r>
        </a:p>
        <a:p>
          <a:pPr marL="171450" lvl="1" indent="-171450" algn="l" defTabSz="711200">
            <a:lnSpc>
              <a:spcPct val="90000"/>
            </a:lnSpc>
            <a:spcBef>
              <a:spcPct val="0"/>
            </a:spcBef>
            <a:spcAft>
              <a:spcPct val="15000"/>
            </a:spcAft>
            <a:buChar char="•"/>
          </a:pPr>
          <a:r>
            <a:rPr lang="es-ES" sz="1600" kern="1200" dirty="0"/>
            <a:t>Columnas transformadas: </a:t>
          </a:r>
          <a:r>
            <a:rPr lang="es-ES" sz="1600" i="1" u="none" kern="1200" dirty="0" err="1"/>
            <a:t>Weekday</a:t>
          </a:r>
          <a:r>
            <a:rPr lang="es-ES" sz="1600" i="1" u="none" kern="1200" dirty="0"/>
            <a:t>, </a:t>
          </a:r>
          <a:r>
            <a:rPr lang="es-ES" sz="1600" i="1" u="none" kern="1200" dirty="0" err="1"/>
            <a:t>Hour</a:t>
          </a:r>
          <a:r>
            <a:rPr lang="es-ES" sz="1600" i="1" u="none" kern="1200" dirty="0"/>
            <a:t>,  </a:t>
          </a:r>
          <a:r>
            <a:rPr lang="es-ES" sz="1600" i="1" u="none" kern="1200" dirty="0" err="1"/>
            <a:t>month</a:t>
          </a:r>
          <a:endParaRPr lang="es-ES" sz="1600" i="1" u="none" kern="1200" dirty="0"/>
        </a:p>
      </dsp:txBody>
      <dsp:txXfrm rot="-5400000">
        <a:off x="3039712" y="936110"/>
        <a:ext cx="7032281" cy="569139"/>
      </dsp:txXfrm>
    </dsp:sp>
    <dsp:sp modelId="{75D42E9F-C5F8-47CE-AB0C-02F5FE471A5B}">
      <dsp:nvSpPr>
        <dsp:cNvPr id="0" name=""/>
        <dsp:cNvSpPr/>
      </dsp:nvSpPr>
      <dsp:spPr>
        <a:xfrm>
          <a:off x="417256" y="831844"/>
          <a:ext cx="2622456" cy="77767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kern="1200" dirty="0"/>
            <a:t>Cyclical </a:t>
          </a:r>
          <a:r>
            <a:rPr lang="es-ES" sz="2300" kern="1200" dirty="0" err="1"/>
            <a:t>Features</a:t>
          </a:r>
          <a:endParaRPr lang="es-ES" sz="2300" kern="1200" dirty="0"/>
        </a:p>
      </dsp:txBody>
      <dsp:txXfrm>
        <a:off x="455219" y="869807"/>
        <a:ext cx="2546530" cy="701744"/>
      </dsp:txXfrm>
    </dsp:sp>
    <dsp:sp modelId="{3AE1A954-AABE-4366-B56F-1773D07C5947}">
      <dsp:nvSpPr>
        <dsp:cNvPr id="0" name=""/>
        <dsp:cNvSpPr/>
      </dsp:nvSpPr>
      <dsp:spPr>
        <a:xfrm rot="5400000">
          <a:off x="6255888" y="-1479660"/>
          <a:ext cx="630717" cy="7063070"/>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ES" sz="1600" kern="1200" dirty="0"/>
            <a:t>Técnica para rellenar los valores nulos de las columnas</a:t>
          </a:r>
        </a:p>
        <a:p>
          <a:pPr marL="171450" lvl="1" indent="-171450" algn="l" defTabSz="711200">
            <a:lnSpc>
              <a:spcPct val="90000"/>
            </a:lnSpc>
            <a:spcBef>
              <a:spcPct val="0"/>
            </a:spcBef>
            <a:spcAft>
              <a:spcPct val="15000"/>
            </a:spcAft>
            <a:buChar char="•"/>
          </a:pPr>
          <a:r>
            <a:rPr lang="es-ES" sz="1600" kern="1200" dirty="0"/>
            <a:t>Técnicas aplicadas: </a:t>
          </a:r>
          <a:r>
            <a:rPr lang="es-ES" sz="1600" i="1" u="none" kern="1200" dirty="0"/>
            <a:t>interpolación, forward </a:t>
          </a:r>
          <a:r>
            <a:rPr lang="es-ES" sz="1600" i="1" u="none" kern="1200" dirty="0" err="1"/>
            <a:t>filling</a:t>
          </a:r>
          <a:r>
            <a:rPr lang="es-ES" sz="1600" i="1" u="none" kern="1200" dirty="0"/>
            <a:t>, relleno con valor 0</a:t>
          </a:r>
        </a:p>
      </dsp:txBody>
      <dsp:txXfrm rot="-5400000">
        <a:off x="3039712" y="1767305"/>
        <a:ext cx="7032281" cy="569139"/>
      </dsp:txXfrm>
    </dsp:sp>
    <dsp:sp modelId="{DBE9D00A-8A5A-46B3-9016-1824FE00EBDD}">
      <dsp:nvSpPr>
        <dsp:cNvPr id="0" name=""/>
        <dsp:cNvSpPr/>
      </dsp:nvSpPr>
      <dsp:spPr>
        <a:xfrm>
          <a:off x="417256" y="1663038"/>
          <a:ext cx="2622456" cy="77767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kern="1200" dirty="0" err="1"/>
            <a:t>Fill</a:t>
          </a:r>
          <a:r>
            <a:rPr lang="es-ES" sz="2300" kern="1200" dirty="0"/>
            <a:t> </a:t>
          </a:r>
          <a:r>
            <a:rPr lang="es-ES" sz="2300" kern="1200" dirty="0" err="1"/>
            <a:t>NaN</a:t>
          </a:r>
          <a:r>
            <a:rPr lang="es-ES" sz="2300" kern="1200" dirty="0"/>
            <a:t> </a:t>
          </a:r>
          <a:r>
            <a:rPr lang="es-ES" sz="2300" kern="1200" dirty="0" err="1"/>
            <a:t>values</a:t>
          </a:r>
          <a:endParaRPr lang="es-ES" sz="2300" kern="1200" dirty="0"/>
        </a:p>
      </dsp:txBody>
      <dsp:txXfrm>
        <a:off x="455219" y="1701001"/>
        <a:ext cx="2546530" cy="7017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C7798-4FB5-449A-93A4-BB4D0A287A1E}">
      <dsp:nvSpPr>
        <dsp:cNvPr id="0" name=""/>
        <dsp:cNvSpPr/>
      </dsp:nvSpPr>
      <dsp:spPr>
        <a:xfrm>
          <a:off x="0" y="0"/>
          <a:ext cx="12192000" cy="0"/>
        </a:xfrm>
        <a:prstGeom prst="line">
          <a:avLst/>
        </a:prstGeom>
        <a:solidFill>
          <a:schemeClr val="accent5">
            <a:shade val="50000"/>
            <a:hueOff val="0"/>
            <a:satOff val="0"/>
            <a:lumOff val="0"/>
            <a:alphaOff val="0"/>
          </a:schemeClr>
        </a:solidFill>
        <a:ln w="19050" cap="rnd" cmpd="sng" algn="ctr">
          <a:solidFill>
            <a:schemeClr val="accent5">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61D431-E0B9-466A-939D-AD7711D2C6DF}">
      <dsp:nvSpPr>
        <dsp:cNvPr id="0" name=""/>
        <dsp:cNvSpPr/>
      </dsp:nvSpPr>
      <dsp:spPr>
        <a:xfrm>
          <a:off x="0" y="0"/>
          <a:ext cx="2438400" cy="541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endParaRPr lang="es-ES" sz="3200" kern="1200" dirty="0"/>
        </a:p>
      </dsp:txBody>
      <dsp:txXfrm>
        <a:off x="0" y="0"/>
        <a:ext cx="2438400" cy="5418667"/>
      </dsp:txXfrm>
    </dsp:sp>
    <dsp:sp modelId="{1D0DD6AD-8A5A-4B4D-8A66-54C5887563AF}">
      <dsp:nvSpPr>
        <dsp:cNvPr id="0" name=""/>
        <dsp:cNvSpPr/>
      </dsp:nvSpPr>
      <dsp:spPr>
        <a:xfrm>
          <a:off x="2621280" y="84666"/>
          <a:ext cx="9570720" cy="169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s-ES" sz="4400" kern="1200" dirty="0"/>
            <a:t>XGBoost </a:t>
          </a:r>
          <a:r>
            <a:rPr lang="es-ES" sz="4400" kern="1200" dirty="0" err="1"/>
            <a:t>Regression</a:t>
          </a:r>
          <a:endParaRPr lang="es-ES" sz="4400" kern="1200" dirty="0"/>
        </a:p>
      </dsp:txBody>
      <dsp:txXfrm>
        <a:off x="2621280" y="84666"/>
        <a:ext cx="9570720" cy="1693333"/>
      </dsp:txXfrm>
    </dsp:sp>
    <dsp:sp modelId="{1E0DCC97-B7C5-4B1A-AB8F-27F87B99D6E0}">
      <dsp:nvSpPr>
        <dsp:cNvPr id="0" name=""/>
        <dsp:cNvSpPr/>
      </dsp:nvSpPr>
      <dsp:spPr>
        <a:xfrm>
          <a:off x="2438399" y="1778000"/>
          <a:ext cx="97536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27E03B-6B82-4D43-95B2-80E8C5CAD5BD}">
      <dsp:nvSpPr>
        <dsp:cNvPr id="0" name=""/>
        <dsp:cNvSpPr/>
      </dsp:nvSpPr>
      <dsp:spPr>
        <a:xfrm>
          <a:off x="2621280" y="1862666"/>
          <a:ext cx="9570720" cy="169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s-ES" sz="4400" kern="1200" dirty="0"/>
            <a:t>Facebook Prophet</a:t>
          </a:r>
          <a:br>
            <a:rPr lang="es-ES" sz="4400" kern="1200" dirty="0"/>
          </a:br>
          <a:r>
            <a:rPr lang="es-ES" sz="4400" kern="1200" dirty="0"/>
            <a:t>SARIMAX</a:t>
          </a:r>
        </a:p>
      </dsp:txBody>
      <dsp:txXfrm>
        <a:off x="2621280" y="1862666"/>
        <a:ext cx="9570720" cy="1693333"/>
      </dsp:txXfrm>
    </dsp:sp>
    <dsp:sp modelId="{1C7E18DA-B77B-4549-ADF2-F0BECA551F9C}">
      <dsp:nvSpPr>
        <dsp:cNvPr id="0" name=""/>
        <dsp:cNvSpPr/>
      </dsp:nvSpPr>
      <dsp:spPr>
        <a:xfrm>
          <a:off x="2438399" y="3556000"/>
          <a:ext cx="97536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5A983E-C85D-4322-BC5A-5794EFCE0CA6}">
      <dsp:nvSpPr>
        <dsp:cNvPr id="0" name=""/>
        <dsp:cNvSpPr/>
      </dsp:nvSpPr>
      <dsp:spPr>
        <a:xfrm>
          <a:off x="2621280" y="3640666"/>
          <a:ext cx="9570720" cy="1693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s-ES" sz="4400" kern="1200" dirty="0"/>
            <a:t>Red neuronal LSTM</a:t>
          </a:r>
          <a:br>
            <a:rPr lang="es-ES" sz="4400" kern="1200" dirty="0"/>
          </a:br>
          <a:r>
            <a:rPr lang="es-ES" sz="4400" kern="1200" dirty="0"/>
            <a:t>Dense Neural Network</a:t>
          </a:r>
        </a:p>
      </dsp:txBody>
      <dsp:txXfrm>
        <a:off x="2621280" y="3640666"/>
        <a:ext cx="9570720" cy="1693333"/>
      </dsp:txXfrm>
    </dsp:sp>
    <dsp:sp modelId="{259131B8-7A02-4453-8EA1-10B7169E68F1}">
      <dsp:nvSpPr>
        <dsp:cNvPr id="0" name=""/>
        <dsp:cNvSpPr/>
      </dsp:nvSpPr>
      <dsp:spPr>
        <a:xfrm>
          <a:off x="2438399" y="5334000"/>
          <a:ext cx="97536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D3D9A-CA35-4088-82C4-0DF2B895C7B7}">
      <dsp:nvSpPr>
        <dsp:cNvPr id="0" name=""/>
        <dsp:cNvSpPr/>
      </dsp:nvSpPr>
      <dsp:spPr>
        <a:xfrm>
          <a:off x="0" y="0"/>
          <a:ext cx="1976761" cy="43390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Evaluación</a:t>
          </a:r>
        </a:p>
      </dsp:txBody>
      <dsp:txXfrm>
        <a:off x="0" y="0"/>
        <a:ext cx="1976761" cy="1301707"/>
      </dsp:txXfrm>
    </dsp:sp>
    <dsp:sp modelId="{A8E8E026-C95B-4982-837C-2D6C685CBFAB}">
      <dsp:nvSpPr>
        <dsp:cNvPr id="0" name=""/>
        <dsp:cNvSpPr/>
      </dsp:nvSpPr>
      <dsp:spPr>
        <a:xfrm>
          <a:off x="479396" y="1549021"/>
          <a:ext cx="1017968" cy="4859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RMSE</a:t>
          </a:r>
        </a:p>
      </dsp:txBody>
      <dsp:txXfrm>
        <a:off x="493630" y="1563255"/>
        <a:ext cx="989500" cy="457509"/>
      </dsp:txXfrm>
    </dsp:sp>
    <dsp:sp modelId="{C7A0A875-0319-409C-8FB0-193606F2638F}">
      <dsp:nvSpPr>
        <dsp:cNvPr id="0" name=""/>
        <dsp:cNvSpPr/>
      </dsp:nvSpPr>
      <dsp:spPr>
        <a:xfrm>
          <a:off x="479396" y="2468901"/>
          <a:ext cx="1017968" cy="4859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R2</a:t>
          </a:r>
        </a:p>
      </dsp:txBody>
      <dsp:txXfrm>
        <a:off x="493630" y="2483135"/>
        <a:ext cx="989500" cy="457509"/>
      </dsp:txXfrm>
    </dsp:sp>
    <dsp:sp modelId="{BEDA855F-FB5B-42EF-9295-77C4EBA58BEC}">
      <dsp:nvSpPr>
        <dsp:cNvPr id="0" name=""/>
        <dsp:cNvSpPr/>
      </dsp:nvSpPr>
      <dsp:spPr>
        <a:xfrm>
          <a:off x="479396" y="3388780"/>
          <a:ext cx="1017968" cy="48597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MAPE</a:t>
          </a:r>
        </a:p>
      </dsp:txBody>
      <dsp:txXfrm>
        <a:off x="493630" y="3403014"/>
        <a:ext cx="989500" cy="457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AE9FB-EBAE-4C95-97F1-43D7BF641658}" type="datetimeFigureOut">
              <a:rPr lang="es-ES" smtClean="0"/>
              <a:t>05/09/2020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720FC-1A1D-41AB-BEA0-0FC35B3CF5AA}" type="slidenum">
              <a:rPr lang="es-ES" smtClean="0"/>
              <a:t>‹Nº›</a:t>
            </a:fld>
            <a:endParaRPr lang="es-ES"/>
          </a:p>
        </p:txBody>
      </p:sp>
    </p:spTree>
    <p:extLst>
      <p:ext uri="{BB962C8B-B14F-4D97-AF65-F5344CB8AC3E}">
        <p14:creationId xmlns:p14="http://schemas.microsoft.com/office/powerpoint/2010/main" val="1268728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4</a:t>
            </a:fld>
            <a:endParaRPr lang="es-ES"/>
          </a:p>
        </p:txBody>
      </p:sp>
    </p:spTree>
    <p:extLst>
      <p:ext uri="{BB962C8B-B14F-4D97-AF65-F5344CB8AC3E}">
        <p14:creationId xmlns:p14="http://schemas.microsoft.com/office/powerpoint/2010/main" val="76931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13</a:t>
            </a:fld>
            <a:endParaRPr lang="es-ES"/>
          </a:p>
        </p:txBody>
      </p:sp>
    </p:spTree>
    <p:extLst>
      <p:ext uri="{BB962C8B-B14F-4D97-AF65-F5344CB8AC3E}">
        <p14:creationId xmlns:p14="http://schemas.microsoft.com/office/powerpoint/2010/main" val="142890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14</a:t>
            </a:fld>
            <a:endParaRPr lang="es-ES"/>
          </a:p>
        </p:txBody>
      </p:sp>
    </p:spTree>
    <p:extLst>
      <p:ext uri="{BB962C8B-B14F-4D97-AF65-F5344CB8AC3E}">
        <p14:creationId xmlns:p14="http://schemas.microsoft.com/office/powerpoint/2010/main" val="272519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5</a:t>
            </a:fld>
            <a:endParaRPr lang="es-ES"/>
          </a:p>
        </p:txBody>
      </p:sp>
    </p:spTree>
    <p:extLst>
      <p:ext uri="{BB962C8B-B14F-4D97-AF65-F5344CB8AC3E}">
        <p14:creationId xmlns:p14="http://schemas.microsoft.com/office/powerpoint/2010/main" val="313402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6</a:t>
            </a:fld>
            <a:endParaRPr lang="es-ES"/>
          </a:p>
        </p:txBody>
      </p:sp>
    </p:spTree>
    <p:extLst>
      <p:ext uri="{BB962C8B-B14F-4D97-AF65-F5344CB8AC3E}">
        <p14:creationId xmlns:p14="http://schemas.microsoft.com/office/powerpoint/2010/main" val="44892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7</a:t>
            </a:fld>
            <a:endParaRPr lang="es-ES"/>
          </a:p>
        </p:txBody>
      </p:sp>
    </p:spTree>
    <p:extLst>
      <p:ext uri="{BB962C8B-B14F-4D97-AF65-F5344CB8AC3E}">
        <p14:creationId xmlns:p14="http://schemas.microsoft.com/office/powerpoint/2010/main" val="1626165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8</a:t>
            </a:fld>
            <a:endParaRPr lang="es-ES"/>
          </a:p>
        </p:txBody>
      </p:sp>
    </p:spTree>
    <p:extLst>
      <p:ext uri="{BB962C8B-B14F-4D97-AF65-F5344CB8AC3E}">
        <p14:creationId xmlns:p14="http://schemas.microsoft.com/office/powerpoint/2010/main" val="124871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9</a:t>
            </a:fld>
            <a:endParaRPr lang="es-ES"/>
          </a:p>
        </p:txBody>
      </p:sp>
    </p:spTree>
    <p:extLst>
      <p:ext uri="{BB962C8B-B14F-4D97-AF65-F5344CB8AC3E}">
        <p14:creationId xmlns:p14="http://schemas.microsoft.com/office/powerpoint/2010/main" val="297892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10</a:t>
            </a:fld>
            <a:endParaRPr lang="es-ES"/>
          </a:p>
        </p:txBody>
      </p:sp>
    </p:spTree>
    <p:extLst>
      <p:ext uri="{BB962C8B-B14F-4D97-AF65-F5344CB8AC3E}">
        <p14:creationId xmlns:p14="http://schemas.microsoft.com/office/powerpoint/2010/main" val="2650414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11</a:t>
            </a:fld>
            <a:endParaRPr lang="es-ES"/>
          </a:p>
        </p:txBody>
      </p:sp>
    </p:spTree>
    <p:extLst>
      <p:ext uri="{BB962C8B-B14F-4D97-AF65-F5344CB8AC3E}">
        <p14:creationId xmlns:p14="http://schemas.microsoft.com/office/powerpoint/2010/main" val="267752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B720FC-1A1D-41AB-BEA0-0FC35B3CF5AA}" type="slidenum">
              <a:rPr lang="es-ES" smtClean="0"/>
              <a:t>12</a:t>
            </a:fld>
            <a:endParaRPr lang="es-ES"/>
          </a:p>
        </p:txBody>
      </p:sp>
    </p:spTree>
    <p:extLst>
      <p:ext uri="{BB962C8B-B14F-4D97-AF65-F5344CB8AC3E}">
        <p14:creationId xmlns:p14="http://schemas.microsoft.com/office/powerpoint/2010/main" val="160750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1918342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114843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2911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400805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6374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2632575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785100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356653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301795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D0DAA-3759-4D89-935D-7028666BFEA5}" type="datetimeFigureOut">
              <a:rPr lang="es-ES" smtClean="0"/>
              <a:t>05/09/2020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1876841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CED0DAA-3759-4D89-935D-7028666BFEA5}" type="datetimeFigureOut">
              <a:rPr lang="es-ES" smtClean="0"/>
              <a:t>05/09/2020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26197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ED0DAA-3759-4D89-935D-7028666BFEA5}" type="datetimeFigureOut">
              <a:rPr lang="es-ES" smtClean="0"/>
              <a:t>05/09/2020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3422394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CED0DAA-3759-4D89-935D-7028666BFEA5}" type="datetimeFigureOut">
              <a:rPr lang="es-ES" smtClean="0"/>
              <a:t>05/09/2020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1205731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ED0DAA-3759-4D89-935D-7028666BFEA5}" type="datetimeFigureOut">
              <a:rPr lang="es-ES" smtClean="0"/>
              <a:t>05/09/2020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391987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ED0DAA-3759-4D89-935D-7028666BFEA5}" type="datetimeFigureOut">
              <a:rPr lang="es-ES" smtClean="0"/>
              <a:t>05/09/2020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1053427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ED0DAA-3759-4D89-935D-7028666BFEA5}" type="datetimeFigureOut">
              <a:rPr lang="es-ES" smtClean="0"/>
              <a:t>05/09/2020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5780EE04-B9BB-41F7-BA1B-9618F0CEF07B}" type="slidenum">
              <a:rPr lang="es-ES" smtClean="0"/>
              <a:t>‹Nº›</a:t>
            </a:fld>
            <a:endParaRPr lang="es-ES"/>
          </a:p>
        </p:txBody>
      </p:sp>
    </p:spTree>
    <p:extLst>
      <p:ext uri="{BB962C8B-B14F-4D97-AF65-F5344CB8AC3E}">
        <p14:creationId xmlns:p14="http://schemas.microsoft.com/office/powerpoint/2010/main" val="41187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ED0DAA-3759-4D89-935D-7028666BFEA5}" type="datetimeFigureOut">
              <a:rPr lang="es-ES" smtClean="0"/>
              <a:t>05/09/2020</a:t>
            </a:fld>
            <a:endParaRPr lang="es-E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780EE04-B9BB-41F7-BA1B-9618F0CEF07B}" type="slidenum">
              <a:rPr lang="es-ES" smtClean="0"/>
              <a:t>‹Nº›</a:t>
            </a:fld>
            <a:endParaRPr lang="es-ES"/>
          </a:p>
        </p:txBody>
      </p:sp>
    </p:spTree>
    <p:extLst>
      <p:ext uri="{BB962C8B-B14F-4D97-AF65-F5344CB8AC3E}">
        <p14:creationId xmlns:p14="http://schemas.microsoft.com/office/powerpoint/2010/main" val="3763157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QuickStyle" Target="../diagrams/quickStyle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Layout" Target="../diagrams/layout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Data" Target="../diagrams/data9.xml"/><Relationship Id="rId5" Type="http://schemas.openxmlformats.org/officeDocument/2006/relationships/diagramQuickStyle" Target="../diagrams/quickStyle8.xml"/><Relationship Id="rId15" Type="http://schemas.microsoft.com/office/2007/relationships/diagramDrawing" Target="../diagrams/drawing9.xml"/><Relationship Id="rId10" Type="http://schemas.openxmlformats.org/officeDocument/2006/relationships/image" Target="../media/image14.png"/><Relationship Id="rId4" Type="http://schemas.openxmlformats.org/officeDocument/2006/relationships/diagramLayout" Target="../diagrams/layout8.xml"/><Relationship Id="rId9" Type="http://schemas.openxmlformats.org/officeDocument/2006/relationships/image" Target="../media/image13.png"/><Relationship Id="rId14" Type="http://schemas.openxmlformats.org/officeDocument/2006/relationships/diagramColors" Target="../diagrams/colors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066B7-AA44-4C2F-A371-905FE1EE130F}"/>
              </a:ext>
            </a:extLst>
          </p:cNvPr>
          <p:cNvSpPr>
            <a:spLocks noGrp="1"/>
          </p:cNvSpPr>
          <p:nvPr>
            <p:ph type="ctrTitle"/>
          </p:nvPr>
        </p:nvSpPr>
        <p:spPr>
          <a:xfrm>
            <a:off x="1593541" y="3289715"/>
            <a:ext cx="7766936" cy="1646302"/>
          </a:xfrm>
        </p:spPr>
        <p:txBody>
          <a:bodyPr>
            <a:normAutofit fontScale="90000"/>
          </a:bodyPr>
          <a:lstStyle/>
          <a:p>
            <a:br>
              <a:rPr lang="es-ES" sz="4400" dirty="0">
                <a:solidFill>
                  <a:schemeClr val="tx1"/>
                </a:solidFill>
              </a:rPr>
            </a:br>
            <a:r>
              <a:rPr lang="es-ES" sz="4400" dirty="0">
                <a:solidFill>
                  <a:schemeClr val="tx1"/>
                </a:solidFill>
              </a:rPr>
              <a:t>Master en Data Science</a:t>
            </a:r>
            <a:br>
              <a:rPr lang="es-ES" sz="4400" dirty="0">
                <a:solidFill>
                  <a:schemeClr val="tx1"/>
                </a:solidFill>
              </a:rPr>
            </a:br>
            <a:br>
              <a:rPr lang="es-ES" dirty="0">
                <a:solidFill>
                  <a:schemeClr val="tx1"/>
                </a:solidFill>
              </a:rPr>
            </a:br>
            <a:r>
              <a:rPr lang="es-ES" b="1" u="sng" dirty="0">
                <a:solidFill>
                  <a:schemeClr val="tx1"/>
                </a:solidFill>
              </a:rPr>
              <a:t>Comparación de modelos de Machine Learning para la predicción del precio de la electricidad.</a:t>
            </a:r>
          </a:p>
        </p:txBody>
      </p:sp>
      <p:sp>
        <p:nvSpPr>
          <p:cNvPr id="3" name="Subtítulo 2">
            <a:extLst>
              <a:ext uri="{FF2B5EF4-FFF2-40B4-BE49-F238E27FC236}">
                <a16:creationId xmlns:a16="http://schemas.microsoft.com/office/drawing/2014/main" id="{7E11CAE1-27B6-4274-8FB1-BE59A35B8B44}"/>
              </a:ext>
            </a:extLst>
          </p:cNvPr>
          <p:cNvSpPr>
            <a:spLocks noGrp="1"/>
          </p:cNvSpPr>
          <p:nvPr>
            <p:ph type="subTitle" idx="1"/>
          </p:nvPr>
        </p:nvSpPr>
        <p:spPr>
          <a:xfrm>
            <a:off x="1507067" y="4309451"/>
            <a:ext cx="7766936" cy="1925975"/>
          </a:xfrm>
        </p:spPr>
        <p:txBody>
          <a:bodyPr>
            <a:normAutofit lnSpcReduction="10000"/>
          </a:bodyPr>
          <a:lstStyle/>
          <a:p>
            <a:endParaRPr lang="es-ES" dirty="0"/>
          </a:p>
          <a:p>
            <a:endParaRPr lang="es-ES" dirty="0"/>
          </a:p>
          <a:p>
            <a:r>
              <a:rPr lang="es-ES" dirty="0"/>
              <a:t>Trabajo Fin de Master – </a:t>
            </a:r>
            <a:r>
              <a:rPr lang="es-ES" dirty="0" err="1"/>
              <a:t>Kschool</a:t>
            </a:r>
            <a:endParaRPr lang="es-ES" dirty="0"/>
          </a:p>
          <a:p>
            <a:endParaRPr lang="es-ES" dirty="0"/>
          </a:p>
          <a:p>
            <a:r>
              <a:rPr lang="es-ES" dirty="0"/>
              <a:t>Alumno: Joel de la Cruz Fuertes </a:t>
            </a:r>
          </a:p>
        </p:txBody>
      </p:sp>
      <p:pic>
        <p:nvPicPr>
          <p:cNvPr id="1026" name="Picture 2" descr="PyData Madrid 2016 | About Our Sponsors">
            <a:extLst>
              <a:ext uri="{FF2B5EF4-FFF2-40B4-BE49-F238E27FC236}">
                <a16:creationId xmlns:a16="http://schemas.microsoft.com/office/drawing/2014/main" id="{5201A3E7-65AE-4FEE-8DB7-10B47A714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6808"/>
            <a:ext cx="3187083" cy="88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47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Modelos de series temporales</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Facebook </a:t>
            </a:r>
            <a:r>
              <a:rPr lang="es-ES" sz="2400" b="1" u="sng" dirty="0" err="1"/>
              <a:t>prophet</a:t>
            </a:r>
            <a:endParaRPr lang="es-ES" sz="2400" b="1" u="sng" dirty="0"/>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2937765445"/>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rPr>
                        <a:t>17,55</a:t>
                      </a:r>
                      <a:endParaRPr lang="es-E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73,84 %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23,43 %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pic>
        <p:nvPicPr>
          <p:cNvPr id="10" name="Imagen 9">
            <a:extLst>
              <a:ext uri="{FF2B5EF4-FFF2-40B4-BE49-F238E27FC236}">
                <a16:creationId xmlns:a16="http://schemas.microsoft.com/office/drawing/2014/main" id="{C6AB84E8-D67A-4198-9A81-A7DDB75A7C6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584" y="4225530"/>
            <a:ext cx="7187952" cy="2132416"/>
          </a:xfrm>
          <a:prstGeom prst="rect">
            <a:avLst/>
          </a:prstGeom>
          <a:noFill/>
          <a:ln>
            <a:noFill/>
          </a:ln>
        </p:spPr>
      </p:pic>
      <p:pic>
        <p:nvPicPr>
          <p:cNvPr id="12" name="Imagen 11">
            <a:extLst>
              <a:ext uri="{FF2B5EF4-FFF2-40B4-BE49-F238E27FC236}">
                <a16:creationId xmlns:a16="http://schemas.microsoft.com/office/drawing/2014/main" id="{47357C54-0882-48C0-809A-67E06E2F37DD}"/>
              </a:ext>
            </a:extLst>
          </p:cNvPr>
          <p:cNvPicPr/>
          <p:nvPr/>
        </p:nvPicPr>
        <p:blipFill>
          <a:blip r:embed="rId4"/>
          <a:stretch>
            <a:fillRect/>
          </a:stretch>
        </p:blipFill>
        <p:spPr>
          <a:xfrm>
            <a:off x="677334" y="2040124"/>
            <a:ext cx="3788134" cy="4317822"/>
          </a:xfrm>
          <a:prstGeom prst="rect">
            <a:avLst/>
          </a:prstGeom>
        </p:spPr>
      </p:pic>
    </p:spTree>
    <p:extLst>
      <p:ext uri="{BB962C8B-B14F-4D97-AF65-F5344CB8AC3E}">
        <p14:creationId xmlns:p14="http://schemas.microsoft.com/office/powerpoint/2010/main" val="234534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Modelos de series temporales</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SARIMAX</a:t>
            </a:r>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3918936646"/>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rPr>
                        <a:t>6.15</a:t>
                      </a:r>
                      <a:endParaRPr lang="es-E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96,78 %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7,69 %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pic>
        <p:nvPicPr>
          <p:cNvPr id="1026" name="Picture 2">
            <a:extLst>
              <a:ext uri="{FF2B5EF4-FFF2-40B4-BE49-F238E27FC236}">
                <a16:creationId xmlns:a16="http://schemas.microsoft.com/office/drawing/2014/main" id="{676515EE-475D-41CD-BAED-9BC6CBAB8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534" y="4181141"/>
            <a:ext cx="7187953" cy="2281801"/>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pic>
        <p:nvPicPr>
          <p:cNvPr id="14" name="Imagen 13">
            <a:extLst>
              <a:ext uri="{FF2B5EF4-FFF2-40B4-BE49-F238E27FC236}">
                <a16:creationId xmlns:a16="http://schemas.microsoft.com/office/drawing/2014/main" id="{9A375634-A0D1-4F67-BBBE-E5A9C956E6C6}"/>
              </a:ext>
            </a:extLst>
          </p:cNvPr>
          <p:cNvPicPr/>
          <p:nvPr/>
        </p:nvPicPr>
        <p:blipFill>
          <a:blip r:embed="rId4"/>
          <a:stretch>
            <a:fillRect/>
          </a:stretch>
        </p:blipFill>
        <p:spPr>
          <a:xfrm>
            <a:off x="677334" y="1860793"/>
            <a:ext cx="4001198" cy="4602149"/>
          </a:xfrm>
          <a:prstGeom prst="rect">
            <a:avLst/>
          </a:prstGeom>
        </p:spPr>
      </p:pic>
    </p:spTree>
    <p:extLst>
      <p:ext uri="{BB962C8B-B14F-4D97-AF65-F5344CB8AC3E}">
        <p14:creationId xmlns:p14="http://schemas.microsoft.com/office/powerpoint/2010/main" val="1631288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Redes neuronales</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LSTM multicapa</a:t>
            </a:r>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3555533394"/>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rPr>
                        <a:t>10,09</a:t>
                      </a:r>
                      <a:endParaRPr lang="es-E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91,62 %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11,51 %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graphicFrame>
        <p:nvGraphicFramePr>
          <p:cNvPr id="4" name="Tabla 3">
            <a:extLst>
              <a:ext uri="{FF2B5EF4-FFF2-40B4-BE49-F238E27FC236}">
                <a16:creationId xmlns:a16="http://schemas.microsoft.com/office/drawing/2014/main" id="{681DE4B0-A0D4-496C-A372-1409302BDEE5}"/>
              </a:ext>
            </a:extLst>
          </p:cNvPr>
          <p:cNvGraphicFramePr>
            <a:graphicFrameLocks noGrp="1"/>
          </p:cNvGraphicFramePr>
          <p:nvPr>
            <p:extLst>
              <p:ext uri="{D42A27DB-BD31-4B8C-83A1-F6EECF244321}">
                <p14:modId xmlns:p14="http://schemas.microsoft.com/office/powerpoint/2010/main" val="1801774890"/>
              </p:ext>
            </p:extLst>
          </p:nvPr>
        </p:nvGraphicFramePr>
        <p:xfrm>
          <a:off x="759612" y="2120129"/>
          <a:ext cx="3297484" cy="4573630"/>
        </p:xfrm>
        <a:graphic>
          <a:graphicData uri="http://schemas.openxmlformats.org/drawingml/2006/table">
            <a:tbl>
              <a:tblPr firstRow="1" firstCol="1" bandRow="1">
                <a:tableStyleId>{74C1A8A3-306A-4EB7-A6B1-4F7E0EB9C5D6}</a:tableStyleId>
              </a:tblPr>
              <a:tblGrid>
                <a:gridCol w="1648742">
                  <a:extLst>
                    <a:ext uri="{9D8B030D-6E8A-4147-A177-3AD203B41FA5}">
                      <a16:colId xmlns:a16="http://schemas.microsoft.com/office/drawing/2014/main" val="1189786229"/>
                    </a:ext>
                  </a:extLst>
                </a:gridCol>
                <a:gridCol w="1648742">
                  <a:extLst>
                    <a:ext uri="{9D8B030D-6E8A-4147-A177-3AD203B41FA5}">
                      <a16:colId xmlns:a16="http://schemas.microsoft.com/office/drawing/2014/main" val="2560800251"/>
                    </a:ext>
                  </a:extLst>
                </a:gridCol>
              </a:tblGrid>
              <a:tr h="457363">
                <a:tc>
                  <a:txBody>
                    <a:bodyPr/>
                    <a:lstStyle/>
                    <a:p>
                      <a:pPr algn="ctr">
                        <a:lnSpc>
                          <a:spcPct val="107000"/>
                        </a:lnSpc>
                        <a:spcAft>
                          <a:spcPts val="800"/>
                        </a:spcAft>
                      </a:pPr>
                      <a:r>
                        <a:rPr lang="es-ES" sz="1400" dirty="0">
                          <a:effectLst/>
                        </a:rPr>
                        <a:t>Parámetro</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a:effectLst/>
                        </a:rPr>
                        <a:t>Valores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50215428"/>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Capas LSTM</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nchor="ctr"/>
                </a:tc>
                <a:extLst>
                  <a:ext uri="{0D108BD9-81ED-4DB2-BD59-A6C34878D82A}">
                    <a16:rowId xmlns:a16="http://schemas.microsoft.com/office/drawing/2014/main" val="1634490242"/>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Unidades por capa</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100, 50, 20</a:t>
                      </a:r>
                    </a:p>
                  </a:txBody>
                  <a:tcPr marL="68580" marR="68580" marT="0" marB="0" anchor="ctr"/>
                </a:tc>
                <a:extLst>
                  <a:ext uri="{0D108BD9-81ED-4DB2-BD59-A6C34878D82A}">
                    <a16:rowId xmlns:a16="http://schemas.microsoft.com/office/drawing/2014/main" val="3974282837"/>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Dropout</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0.1</a:t>
                      </a:r>
                    </a:p>
                  </a:txBody>
                  <a:tcPr marL="68580" marR="68580" marT="0" marB="0" anchor="ctr"/>
                </a:tc>
                <a:extLst>
                  <a:ext uri="{0D108BD9-81ED-4DB2-BD59-A6C34878D82A}">
                    <a16:rowId xmlns:a16="http://schemas.microsoft.com/office/drawing/2014/main" val="3565124854"/>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Activación</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relu</a:t>
                      </a:r>
                      <a:endParaRPr lang="es-E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5966433"/>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loss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mse</a:t>
                      </a:r>
                      <a:endParaRPr lang="es-E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78908693"/>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optimazer</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Adam</a:t>
                      </a:r>
                    </a:p>
                  </a:txBody>
                  <a:tcPr marL="68580" marR="68580" marT="0" marB="0" anchor="ctr"/>
                </a:tc>
                <a:extLst>
                  <a:ext uri="{0D108BD9-81ED-4DB2-BD59-A6C34878D82A}">
                    <a16:rowId xmlns:a16="http://schemas.microsoft.com/office/drawing/2014/main" val="4023783459"/>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epochs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20</a:t>
                      </a:r>
                    </a:p>
                  </a:txBody>
                  <a:tcPr marL="68580" marR="68580" marT="0" marB="0" anchor="ctr"/>
                </a:tc>
                <a:extLst>
                  <a:ext uri="{0D108BD9-81ED-4DB2-BD59-A6C34878D82A}">
                    <a16:rowId xmlns:a16="http://schemas.microsoft.com/office/drawing/2014/main" val="1539567725"/>
                  </a:ext>
                </a:extLst>
              </a:tr>
              <a:tr h="457363">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batch_size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nchor="ctr"/>
                </a:tc>
                <a:extLst>
                  <a:ext uri="{0D108BD9-81ED-4DB2-BD59-A6C34878D82A}">
                    <a16:rowId xmlns:a16="http://schemas.microsoft.com/office/drawing/2014/main" val="826022635"/>
                  </a:ext>
                </a:extLst>
              </a:tr>
              <a:tr h="457363">
                <a:tc>
                  <a:txBody>
                    <a:bodyPr/>
                    <a:lstStyle/>
                    <a:p>
                      <a:pPr algn="ctr">
                        <a:lnSpc>
                          <a:spcPct val="107000"/>
                        </a:lnSpc>
                        <a:spcAft>
                          <a:spcPts val="800"/>
                        </a:spcAft>
                      </a:pP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Validation_data</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X_test</a:t>
                      </a:r>
                      <a:r>
                        <a:rPr lang="es-ES" sz="1400" b="1" dirty="0">
                          <a:effectLst/>
                          <a:latin typeface="Calibri" panose="020F0502020204030204" pitchFamily="34" charset="0"/>
                          <a:ea typeface="Calibri" panose="020F0502020204030204" pitchFamily="34" charset="0"/>
                          <a:cs typeface="Times New Roman" panose="02020603050405020304" pitchFamily="18" charset="0"/>
                        </a:rPr>
                        <a:t>, </a:t>
                      </a: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y_test</a:t>
                      </a:r>
                      <a:endParaRPr lang="es-E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1983730"/>
                  </a:ext>
                </a:extLst>
              </a:tr>
            </a:tbl>
          </a:graphicData>
        </a:graphic>
      </p:graphicFrame>
      <p:pic>
        <p:nvPicPr>
          <p:cNvPr id="4100" name="Picture 4">
            <a:extLst>
              <a:ext uri="{FF2B5EF4-FFF2-40B4-BE49-F238E27FC236}">
                <a16:creationId xmlns:a16="http://schemas.microsoft.com/office/drawing/2014/main" id="{7FA78D03-D774-4F09-872C-590DEC6BD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584" y="4250330"/>
            <a:ext cx="6752986" cy="208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42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Redes neuronales</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DNN con los datos divididos aleatoriamente</a:t>
            </a:r>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505202440"/>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rPr>
                        <a:t>6.12</a:t>
                      </a:r>
                      <a:endParaRPr lang="es-E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96,81 %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7,43 %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graphicFrame>
        <p:nvGraphicFramePr>
          <p:cNvPr id="5" name="Tabla 4">
            <a:extLst>
              <a:ext uri="{FF2B5EF4-FFF2-40B4-BE49-F238E27FC236}">
                <a16:creationId xmlns:a16="http://schemas.microsoft.com/office/drawing/2014/main" id="{B16D46D5-7D0C-48AD-BFE5-D2CB8BCC6665}"/>
              </a:ext>
            </a:extLst>
          </p:cNvPr>
          <p:cNvGraphicFramePr>
            <a:graphicFrameLocks noGrp="1"/>
          </p:cNvGraphicFramePr>
          <p:nvPr>
            <p:extLst>
              <p:ext uri="{D42A27DB-BD31-4B8C-83A1-F6EECF244321}">
                <p14:modId xmlns:p14="http://schemas.microsoft.com/office/powerpoint/2010/main" val="3914652816"/>
              </p:ext>
            </p:extLst>
          </p:nvPr>
        </p:nvGraphicFramePr>
        <p:xfrm>
          <a:off x="829513" y="2132458"/>
          <a:ext cx="3608900" cy="4330477"/>
        </p:xfrm>
        <a:graphic>
          <a:graphicData uri="http://schemas.openxmlformats.org/drawingml/2006/table">
            <a:tbl>
              <a:tblPr firstRow="1" firstCol="1" bandRow="1">
                <a:tableStyleId>{74C1A8A3-306A-4EB7-A6B1-4F7E0EB9C5D6}</a:tableStyleId>
              </a:tblPr>
              <a:tblGrid>
                <a:gridCol w="1705610">
                  <a:extLst>
                    <a:ext uri="{9D8B030D-6E8A-4147-A177-3AD203B41FA5}">
                      <a16:colId xmlns:a16="http://schemas.microsoft.com/office/drawing/2014/main" val="3307214608"/>
                    </a:ext>
                  </a:extLst>
                </a:gridCol>
                <a:gridCol w="1903290">
                  <a:extLst>
                    <a:ext uri="{9D8B030D-6E8A-4147-A177-3AD203B41FA5}">
                      <a16:colId xmlns:a16="http://schemas.microsoft.com/office/drawing/2014/main" val="21469671"/>
                    </a:ext>
                  </a:extLst>
                </a:gridCol>
              </a:tblGrid>
              <a:tr h="359300">
                <a:tc>
                  <a:txBody>
                    <a:bodyPr/>
                    <a:lstStyle/>
                    <a:p>
                      <a:pPr algn="ctr">
                        <a:lnSpc>
                          <a:spcPct val="107000"/>
                        </a:lnSpc>
                        <a:spcAft>
                          <a:spcPts val="800"/>
                        </a:spcAft>
                      </a:pPr>
                      <a:r>
                        <a:rPr lang="es-ES" sz="1600" dirty="0">
                          <a:effectLst/>
                        </a:rPr>
                        <a:t>Parámetro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a:effectLst/>
                        </a:rPr>
                        <a:t>Valores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4509699"/>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Capas Dense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nchor="ctr"/>
                </a:tc>
                <a:extLst>
                  <a:ext uri="{0D108BD9-81ED-4DB2-BD59-A6C34878D82A}">
                    <a16:rowId xmlns:a16="http://schemas.microsoft.com/office/drawing/2014/main" val="2678702246"/>
                  </a:ext>
                </a:extLst>
              </a:tr>
              <a:tr h="737477">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Unidades por capa</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4096, 2048, 1024, 512, 256, 128, 64, 32, 16, 1</a:t>
                      </a:r>
                    </a:p>
                  </a:txBody>
                  <a:tcPr marL="68580" marR="68580" marT="0" marB="0" anchor="ctr"/>
                </a:tc>
                <a:extLst>
                  <a:ext uri="{0D108BD9-81ED-4DB2-BD59-A6C34878D82A}">
                    <a16:rowId xmlns:a16="http://schemas.microsoft.com/office/drawing/2014/main" val="3988891213"/>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Dropout</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None</a:t>
                      </a:r>
                    </a:p>
                  </a:txBody>
                  <a:tcPr marL="68580" marR="68580" marT="0" marB="0" anchor="ctr"/>
                </a:tc>
                <a:extLst>
                  <a:ext uri="{0D108BD9-81ED-4DB2-BD59-A6C34878D82A}">
                    <a16:rowId xmlns:a16="http://schemas.microsoft.com/office/drawing/2014/main" val="1422620814"/>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Activación</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relu</a:t>
                      </a:r>
                    </a:p>
                  </a:txBody>
                  <a:tcPr marL="68580" marR="68580" marT="0" marB="0" anchor="ctr"/>
                </a:tc>
                <a:extLst>
                  <a:ext uri="{0D108BD9-81ED-4DB2-BD59-A6C34878D82A}">
                    <a16:rowId xmlns:a16="http://schemas.microsoft.com/office/drawing/2014/main" val="1180688754"/>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loss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mse</a:t>
                      </a:r>
                    </a:p>
                  </a:txBody>
                  <a:tcPr marL="68580" marR="68580" marT="0" marB="0" anchor="ctr"/>
                </a:tc>
                <a:extLst>
                  <a:ext uri="{0D108BD9-81ED-4DB2-BD59-A6C34878D82A}">
                    <a16:rowId xmlns:a16="http://schemas.microsoft.com/office/drawing/2014/main" val="541593718"/>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optimazer</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Adam</a:t>
                      </a:r>
                    </a:p>
                  </a:txBody>
                  <a:tcPr marL="68580" marR="68580" marT="0" marB="0" anchor="ctr"/>
                </a:tc>
                <a:extLst>
                  <a:ext uri="{0D108BD9-81ED-4DB2-BD59-A6C34878D82A}">
                    <a16:rowId xmlns:a16="http://schemas.microsoft.com/office/drawing/2014/main" val="4208753724"/>
                  </a:ext>
                </a:extLst>
              </a:tr>
              <a:tr h="359300">
                <a:tc>
                  <a:txBody>
                    <a:bodyPr/>
                    <a:lstStyle/>
                    <a:p>
                      <a:pPr algn="ctr">
                        <a:lnSpc>
                          <a:spcPct val="107000"/>
                        </a:lnSpc>
                        <a:spcAft>
                          <a:spcPts val="800"/>
                        </a:spcAft>
                      </a:pP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epochs</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nchor="ctr"/>
                </a:tc>
                <a:extLst>
                  <a:ext uri="{0D108BD9-81ED-4DB2-BD59-A6C34878D82A}">
                    <a16:rowId xmlns:a16="http://schemas.microsoft.com/office/drawing/2014/main" val="513520627"/>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batch_size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nchor="ctr"/>
                </a:tc>
                <a:extLst>
                  <a:ext uri="{0D108BD9-81ED-4DB2-BD59-A6C34878D82A}">
                    <a16:rowId xmlns:a16="http://schemas.microsoft.com/office/drawing/2014/main" val="823411491"/>
                  </a:ext>
                </a:extLst>
              </a:tr>
              <a:tr h="359300">
                <a:tc>
                  <a:txBody>
                    <a:bodyPr/>
                    <a:lstStyle/>
                    <a:p>
                      <a:pPr algn="ctr">
                        <a:lnSpc>
                          <a:spcPct val="107000"/>
                        </a:lnSpc>
                        <a:spcAft>
                          <a:spcPts val="800"/>
                        </a:spcAft>
                      </a:pPr>
                      <a:r>
                        <a:rPr lang="es-ES" sz="1400" b="1" dirty="0" err="1">
                          <a:effectLst/>
                          <a:latin typeface="Calibri" panose="020F0502020204030204" pitchFamily="34" charset="0"/>
                          <a:ea typeface="Calibri" panose="020F0502020204030204" pitchFamily="34" charset="0"/>
                          <a:cs typeface="Times New Roman" panose="02020603050405020304" pitchFamily="18" charset="0"/>
                        </a:rPr>
                        <a:t>Validation_data</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X_test, y_test</a:t>
                      </a:r>
                    </a:p>
                  </a:txBody>
                  <a:tcPr marL="68580" marR="68580" marT="0" marB="0" anchor="ctr"/>
                </a:tc>
                <a:extLst>
                  <a:ext uri="{0D108BD9-81ED-4DB2-BD59-A6C34878D82A}">
                    <a16:rowId xmlns:a16="http://schemas.microsoft.com/office/drawing/2014/main" val="3105920613"/>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shuffle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True</a:t>
                      </a:r>
                    </a:p>
                  </a:txBody>
                  <a:tcPr marL="68580" marR="68580" marT="0" marB="0" anchor="ctr"/>
                </a:tc>
                <a:extLst>
                  <a:ext uri="{0D108BD9-81ED-4DB2-BD59-A6C34878D82A}">
                    <a16:rowId xmlns:a16="http://schemas.microsoft.com/office/drawing/2014/main" val="968090394"/>
                  </a:ext>
                </a:extLst>
              </a:tr>
            </a:tbl>
          </a:graphicData>
        </a:graphic>
      </p:graphicFrame>
      <p:pic>
        <p:nvPicPr>
          <p:cNvPr id="3074" name="Picture 2">
            <a:extLst>
              <a:ext uri="{FF2B5EF4-FFF2-40B4-BE49-F238E27FC236}">
                <a16:creationId xmlns:a16="http://schemas.microsoft.com/office/drawing/2014/main" id="{17E12375-7B40-4B90-9223-0DA09CB2F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584" y="4097945"/>
            <a:ext cx="6962690" cy="215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06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Redes neuronales</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DNN con todos los datos ordenados</a:t>
            </a:r>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1988313133"/>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latin typeface="Calibri" panose="020F0502020204030204" pitchFamily="34" charset="0"/>
                          <a:ea typeface="Calibri" panose="020F0502020204030204" pitchFamily="34" charset="0"/>
                          <a:cs typeface="Times New Roman" panose="02020603050405020304" pitchFamily="18" charset="0"/>
                        </a:rPr>
                        <a:t>18,86</a:t>
                      </a:r>
                    </a:p>
                  </a:txBody>
                  <a:tcPr marL="68580" marR="68580" marT="0" marB="0" anchor="ctr"/>
                </a:tc>
                <a:tc>
                  <a:txBody>
                    <a:bodyPr/>
                    <a:lstStyle/>
                    <a:p>
                      <a:pPr algn="ctr">
                        <a:lnSpc>
                          <a:spcPct val="107000"/>
                        </a:lnSpc>
                        <a:spcAft>
                          <a:spcPts val="800"/>
                        </a:spcAft>
                      </a:pPr>
                      <a:r>
                        <a:rPr lang="es-ES" sz="1600" dirty="0">
                          <a:effectLst/>
                        </a:rPr>
                        <a:t>69,78 %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25,86 %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pic>
        <p:nvPicPr>
          <p:cNvPr id="1026" name="Picture 2">
            <a:extLst>
              <a:ext uri="{FF2B5EF4-FFF2-40B4-BE49-F238E27FC236}">
                <a16:creationId xmlns:a16="http://schemas.microsoft.com/office/drawing/2014/main" id="{676515EE-475D-41CD-BAED-9BC6CBAB8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534" y="4181141"/>
            <a:ext cx="7187953" cy="2281801"/>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graphicFrame>
        <p:nvGraphicFramePr>
          <p:cNvPr id="4" name="Tabla 3">
            <a:extLst>
              <a:ext uri="{FF2B5EF4-FFF2-40B4-BE49-F238E27FC236}">
                <a16:creationId xmlns:a16="http://schemas.microsoft.com/office/drawing/2014/main" id="{8D4E5F35-DC15-43F9-A067-766DECCD6DD2}"/>
              </a:ext>
            </a:extLst>
          </p:cNvPr>
          <p:cNvGraphicFramePr>
            <a:graphicFrameLocks noGrp="1"/>
          </p:cNvGraphicFramePr>
          <p:nvPr>
            <p:extLst>
              <p:ext uri="{D42A27DB-BD31-4B8C-83A1-F6EECF244321}">
                <p14:modId xmlns:p14="http://schemas.microsoft.com/office/powerpoint/2010/main" val="1905519532"/>
              </p:ext>
            </p:extLst>
          </p:nvPr>
        </p:nvGraphicFramePr>
        <p:xfrm>
          <a:off x="829513" y="2132458"/>
          <a:ext cx="3608900" cy="4330477"/>
        </p:xfrm>
        <a:graphic>
          <a:graphicData uri="http://schemas.openxmlformats.org/drawingml/2006/table">
            <a:tbl>
              <a:tblPr firstRow="1" firstCol="1" bandRow="1">
                <a:tableStyleId>{74C1A8A3-306A-4EB7-A6B1-4F7E0EB9C5D6}</a:tableStyleId>
              </a:tblPr>
              <a:tblGrid>
                <a:gridCol w="1705610">
                  <a:extLst>
                    <a:ext uri="{9D8B030D-6E8A-4147-A177-3AD203B41FA5}">
                      <a16:colId xmlns:a16="http://schemas.microsoft.com/office/drawing/2014/main" val="3307214608"/>
                    </a:ext>
                  </a:extLst>
                </a:gridCol>
                <a:gridCol w="1903290">
                  <a:extLst>
                    <a:ext uri="{9D8B030D-6E8A-4147-A177-3AD203B41FA5}">
                      <a16:colId xmlns:a16="http://schemas.microsoft.com/office/drawing/2014/main" val="21469671"/>
                    </a:ext>
                  </a:extLst>
                </a:gridCol>
              </a:tblGrid>
              <a:tr h="359300">
                <a:tc>
                  <a:txBody>
                    <a:bodyPr/>
                    <a:lstStyle/>
                    <a:p>
                      <a:pPr algn="ctr">
                        <a:lnSpc>
                          <a:spcPct val="107000"/>
                        </a:lnSpc>
                        <a:spcAft>
                          <a:spcPts val="800"/>
                        </a:spcAft>
                      </a:pPr>
                      <a:r>
                        <a:rPr lang="es-ES" sz="1600" dirty="0">
                          <a:effectLst/>
                        </a:rPr>
                        <a:t>Parámetro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a:effectLst/>
                        </a:rPr>
                        <a:t>Valores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4509699"/>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Capas Dense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tc>
                <a:extLst>
                  <a:ext uri="{0D108BD9-81ED-4DB2-BD59-A6C34878D82A}">
                    <a16:rowId xmlns:a16="http://schemas.microsoft.com/office/drawing/2014/main" val="2678702246"/>
                  </a:ext>
                </a:extLst>
              </a:tr>
              <a:tr h="737477">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Unidades por capa</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2048, 1024, 512, 256, 128, 100, 50, 25, 1</a:t>
                      </a:r>
                    </a:p>
                  </a:txBody>
                  <a:tcPr marL="68580" marR="68580" marT="0" marB="0" anchor="ctr"/>
                </a:tc>
                <a:extLst>
                  <a:ext uri="{0D108BD9-81ED-4DB2-BD59-A6C34878D82A}">
                    <a16:rowId xmlns:a16="http://schemas.microsoft.com/office/drawing/2014/main" val="3988891213"/>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Dropout</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0.1</a:t>
                      </a:r>
                    </a:p>
                  </a:txBody>
                  <a:tcPr marL="68580" marR="68580" marT="0" marB="0" anchor="ctr"/>
                </a:tc>
                <a:extLst>
                  <a:ext uri="{0D108BD9-81ED-4DB2-BD59-A6C34878D82A}">
                    <a16:rowId xmlns:a16="http://schemas.microsoft.com/office/drawing/2014/main" val="1422620814"/>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Activación</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relu</a:t>
                      </a:r>
                    </a:p>
                  </a:txBody>
                  <a:tcPr marL="68580" marR="68580" marT="0" marB="0" anchor="ctr"/>
                </a:tc>
                <a:extLst>
                  <a:ext uri="{0D108BD9-81ED-4DB2-BD59-A6C34878D82A}">
                    <a16:rowId xmlns:a16="http://schemas.microsoft.com/office/drawing/2014/main" val="1180688754"/>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loss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mse</a:t>
                      </a:r>
                    </a:p>
                  </a:txBody>
                  <a:tcPr marL="68580" marR="68580" marT="0" marB="0" anchor="ctr"/>
                </a:tc>
                <a:extLst>
                  <a:ext uri="{0D108BD9-81ED-4DB2-BD59-A6C34878D82A}">
                    <a16:rowId xmlns:a16="http://schemas.microsoft.com/office/drawing/2014/main" val="541593718"/>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optimazer</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Adam</a:t>
                      </a:r>
                    </a:p>
                  </a:txBody>
                  <a:tcPr marL="68580" marR="68580" marT="0" marB="0" anchor="ctr"/>
                </a:tc>
                <a:extLst>
                  <a:ext uri="{0D108BD9-81ED-4DB2-BD59-A6C34878D82A}">
                    <a16:rowId xmlns:a16="http://schemas.microsoft.com/office/drawing/2014/main" val="4208753724"/>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epochs</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50</a:t>
                      </a:r>
                    </a:p>
                  </a:txBody>
                  <a:tcPr marL="68580" marR="68580" marT="0" marB="0" anchor="ctr"/>
                </a:tc>
                <a:extLst>
                  <a:ext uri="{0D108BD9-81ED-4DB2-BD59-A6C34878D82A}">
                    <a16:rowId xmlns:a16="http://schemas.microsoft.com/office/drawing/2014/main" val="513520627"/>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batch_size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30000</a:t>
                      </a:r>
                    </a:p>
                  </a:txBody>
                  <a:tcPr marL="68580" marR="68580" marT="0" marB="0" anchor="ctr"/>
                </a:tc>
                <a:extLst>
                  <a:ext uri="{0D108BD9-81ED-4DB2-BD59-A6C34878D82A}">
                    <a16:rowId xmlns:a16="http://schemas.microsoft.com/office/drawing/2014/main" val="823411491"/>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Validation_split</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0.2</a:t>
                      </a:r>
                    </a:p>
                  </a:txBody>
                  <a:tcPr marL="68580" marR="68580" marT="0" marB="0" anchor="ctr"/>
                </a:tc>
                <a:extLst>
                  <a:ext uri="{0D108BD9-81ED-4DB2-BD59-A6C34878D82A}">
                    <a16:rowId xmlns:a16="http://schemas.microsoft.com/office/drawing/2014/main" val="3105920613"/>
                  </a:ext>
                </a:extLst>
              </a:tr>
              <a:tr h="359300">
                <a:tc>
                  <a:txBody>
                    <a:bodyPr/>
                    <a:lstStyle/>
                    <a:p>
                      <a:pPr algn="ctr">
                        <a:lnSpc>
                          <a:spcPct val="107000"/>
                        </a:lnSpc>
                        <a:spcAft>
                          <a:spcPts val="800"/>
                        </a:spcAft>
                      </a:pPr>
                      <a:r>
                        <a:rPr lang="es-ES" sz="1400" b="1">
                          <a:effectLst/>
                          <a:latin typeface="Calibri" panose="020F0502020204030204" pitchFamily="34" charset="0"/>
                          <a:ea typeface="Calibri" panose="020F0502020204030204" pitchFamily="34" charset="0"/>
                          <a:cs typeface="Times New Roman" panose="02020603050405020304" pitchFamily="18" charset="0"/>
                        </a:rPr>
                        <a:t>shuffle</a:t>
                      </a:r>
                      <a:endParaRPr lang="es-E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49580" indent="-449580" algn="ctr">
                        <a:lnSpc>
                          <a:spcPct val="107000"/>
                        </a:lnSpc>
                        <a:spcAft>
                          <a:spcPts val="800"/>
                        </a:spcAft>
                      </a:pPr>
                      <a:r>
                        <a:rPr lang="es-ES" sz="1400" b="1" dirty="0">
                          <a:effectLst/>
                          <a:latin typeface="Calibri" panose="020F0502020204030204" pitchFamily="34" charset="0"/>
                          <a:ea typeface="Calibri" panose="020F0502020204030204" pitchFamily="34" charset="0"/>
                          <a:cs typeface="Times New Roman" panose="02020603050405020304" pitchFamily="18" charset="0"/>
                        </a:rPr>
                        <a:t>False</a:t>
                      </a:r>
                    </a:p>
                  </a:txBody>
                  <a:tcPr marL="68580" marR="68580" marT="0" marB="0" anchor="ctr"/>
                </a:tc>
                <a:extLst>
                  <a:ext uri="{0D108BD9-81ED-4DB2-BD59-A6C34878D82A}">
                    <a16:rowId xmlns:a16="http://schemas.microsoft.com/office/drawing/2014/main" val="968090394"/>
                  </a:ext>
                </a:extLst>
              </a:tr>
            </a:tbl>
          </a:graphicData>
        </a:graphic>
      </p:graphicFrame>
    </p:spTree>
    <p:extLst>
      <p:ext uri="{BB962C8B-B14F-4D97-AF65-F5344CB8AC3E}">
        <p14:creationId xmlns:p14="http://schemas.microsoft.com/office/powerpoint/2010/main" val="414599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292FD-FCF5-4653-81F1-17CBBF5F84D9}"/>
              </a:ext>
            </a:extLst>
          </p:cNvPr>
          <p:cNvSpPr>
            <a:spLocks noGrp="1"/>
          </p:cNvSpPr>
          <p:nvPr>
            <p:ph type="title"/>
          </p:nvPr>
        </p:nvSpPr>
        <p:spPr/>
        <p:txBody>
          <a:bodyPr/>
          <a:lstStyle/>
          <a:p>
            <a:r>
              <a:rPr lang="es-ES" b="1" u="sng" dirty="0">
                <a:solidFill>
                  <a:schemeClr val="tx1"/>
                </a:solidFill>
              </a:rPr>
              <a:t>Conclusiones</a:t>
            </a:r>
          </a:p>
        </p:txBody>
      </p:sp>
      <p:graphicFrame>
        <p:nvGraphicFramePr>
          <p:cNvPr id="4" name="Marcador de contenido 3">
            <a:extLst>
              <a:ext uri="{FF2B5EF4-FFF2-40B4-BE49-F238E27FC236}">
                <a16:creationId xmlns:a16="http://schemas.microsoft.com/office/drawing/2014/main" id="{90211D99-F993-4327-9533-8446F483CC2E}"/>
              </a:ext>
            </a:extLst>
          </p:cNvPr>
          <p:cNvGraphicFramePr>
            <a:graphicFrameLocks noGrp="1"/>
          </p:cNvGraphicFramePr>
          <p:nvPr>
            <p:ph idx="1"/>
            <p:extLst>
              <p:ext uri="{D42A27DB-BD31-4B8C-83A1-F6EECF244321}">
                <p14:modId xmlns:p14="http://schemas.microsoft.com/office/powerpoint/2010/main" val="1328385361"/>
              </p:ext>
            </p:extLst>
          </p:nvPr>
        </p:nvGraphicFramePr>
        <p:xfrm>
          <a:off x="1187964" y="1483065"/>
          <a:ext cx="9926879" cy="4978403"/>
        </p:xfrm>
        <a:graphic>
          <a:graphicData uri="http://schemas.openxmlformats.org/drawingml/2006/table">
            <a:tbl>
              <a:tblPr firstRow="1" firstCol="1" bandRow="1">
                <a:tableStyleId>{6E25E649-3F16-4E02-A733-19D2CDBF48F0}</a:tableStyleId>
              </a:tblPr>
              <a:tblGrid>
                <a:gridCol w="3843913">
                  <a:extLst>
                    <a:ext uri="{9D8B030D-6E8A-4147-A177-3AD203B41FA5}">
                      <a16:colId xmlns:a16="http://schemas.microsoft.com/office/drawing/2014/main" val="2276851301"/>
                    </a:ext>
                  </a:extLst>
                </a:gridCol>
                <a:gridCol w="1187208">
                  <a:extLst>
                    <a:ext uri="{9D8B030D-6E8A-4147-A177-3AD203B41FA5}">
                      <a16:colId xmlns:a16="http://schemas.microsoft.com/office/drawing/2014/main" val="133729601"/>
                    </a:ext>
                  </a:extLst>
                </a:gridCol>
                <a:gridCol w="1527028">
                  <a:extLst>
                    <a:ext uri="{9D8B030D-6E8A-4147-A177-3AD203B41FA5}">
                      <a16:colId xmlns:a16="http://schemas.microsoft.com/office/drawing/2014/main" val="645293898"/>
                    </a:ext>
                  </a:extLst>
                </a:gridCol>
                <a:gridCol w="1527028">
                  <a:extLst>
                    <a:ext uri="{9D8B030D-6E8A-4147-A177-3AD203B41FA5}">
                      <a16:colId xmlns:a16="http://schemas.microsoft.com/office/drawing/2014/main" val="2532897979"/>
                    </a:ext>
                  </a:extLst>
                </a:gridCol>
                <a:gridCol w="1841702">
                  <a:extLst>
                    <a:ext uri="{9D8B030D-6E8A-4147-A177-3AD203B41FA5}">
                      <a16:colId xmlns:a16="http://schemas.microsoft.com/office/drawing/2014/main" val="813316999"/>
                    </a:ext>
                  </a:extLst>
                </a:gridCol>
              </a:tblGrid>
              <a:tr h="667615">
                <a:tc>
                  <a:txBody>
                    <a:bodyPr/>
                    <a:lstStyle/>
                    <a:p>
                      <a:pPr algn="ctr">
                        <a:lnSpc>
                          <a:spcPct val="107000"/>
                        </a:lnSpc>
                        <a:spcAft>
                          <a:spcPts val="800"/>
                        </a:spcAft>
                      </a:pPr>
                      <a:r>
                        <a:rPr lang="es-ES" sz="2400" dirty="0">
                          <a:effectLst/>
                        </a:rPr>
                        <a:t>Modelo</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effectLst/>
                        </a:rPr>
                        <a:t>RMSE</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effectLst/>
                        </a:rPr>
                        <a:t>R2</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effectLst/>
                        </a:rPr>
                        <a:t>MAPE</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effectLst/>
                        </a:rPr>
                        <a:t>Simplicidad</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9828275"/>
                  </a:ext>
                </a:extLst>
              </a:tr>
              <a:tr h="665676">
                <a:tc>
                  <a:txBody>
                    <a:bodyPr/>
                    <a:lstStyle/>
                    <a:p>
                      <a:pPr algn="ctr">
                        <a:lnSpc>
                          <a:spcPct val="107000"/>
                        </a:lnSpc>
                        <a:spcAft>
                          <a:spcPts val="800"/>
                        </a:spcAft>
                      </a:pPr>
                      <a:r>
                        <a:rPr lang="es-ES" sz="2400" dirty="0">
                          <a:effectLst/>
                        </a:rPr>
                        <a:t>XGBoost datos aleatorios</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7.16</a:t>
                      </a: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95.64 %</a:t>
                      </a: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8.50 %</a:t>
                      </a:r>
                    </a:p>
                  </a:txBody>
                  <a:tcPr marL="68580" marR="68580" marT="0" marB="0" anchor="ctr"/>
                </a:tc>
                <a:tc>
                  <a:txBody>
                    <a:bodyPr/>
                    <a:lstStyle/>
                    <a:p>
                      <a:pPr algn="ctr">
                        <a:lnSpc>
                          <a:spcPct val="107000"/>
                        </a:lnSpc>
                        <a:spcAft>
                          <a:spcPts val="800"/>
                        </a:spcAft>
                      </a:pPr>
                      <a:r>
                        <a:rPr lang="es-ES" sz="2400" dirty="0">
                          <a:solidFill>
                            <a:srgbClr val="00B050"/>
                          </a:solidFill>
                          <a:effectLst/>
                        </a:rPr>
                        <a:t>Media</a:t>
                      </a:r>
                      <a:endParaRPr lang="es-ES" sz="2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7351566"/>
                  </a:ext>
                </a:extLst>
              </a:tr>
              <a:tr h="665676">
                <a:tc>
                  <a:txBody>
                    <a:bodyPr/>
                    <a:lstStyle/>
                    <a:p>
                      <a:pPr algn="ctr">
                        <a:lnSpc>
                          <a:spcPct val="107000"/>
                        </a:lnSpc>
                        <a:spcAft>
                          <a:spcPts val="800"/>
                        </a:spcAft>
                      </a:pPr>
                      <a:r>
                        <a:rPr lang="es-ES" sz="2400" dirty="0">
                          <a:effectLst/>
                        </a:rPr>
                        <a:t>XGBoost datos ordenados</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kern="1200" dirty="0">
                          <a:solidFill>
                            <a:srgbClr val="FFC000"/>
                          </a:solidFill>
                          <a:effectLst/>
                          <a:latin typeface="+mn-lt"/>
                          <a:ea typeface="+mn-ea"/>
                          <a:cs typeface="+mn-cs"/>
                        </a:rPr>
                        <a:t>12.16</a:t>
                      </a:r>
                    </a:p>
                  </a:txBody>
                  <a:tcPr marL="68580" marR="68580" marT="0" marB="0" anchor="ctr"/>
                </a:tc>
                <a:tc>
                  <a:txBody>
                    <a:bodyPr/>
                    <a:lstStyle/>
                    <a:p>
                      <a:pPr algn="ctr">
                        <a:lnSpc>
                          <a:spcPct val="107000"/>
                        </a:lnSpc>
                        <a:spcAft>
                          <a:spcPts val="800"/>
                        </a:spcAft>
                      </a:pPr>
                      <a:r>
                        <a:rPr lang="es-ES" sz="2400" kern="1200" dirty="0">
                          <a:solidFill>
                            <a:srgbClr val="FFC000"/>
                          </a:solidFill>
                          <a:effectLst/>
                          <a:latin typeface="+mn-lt"/>
                          <a:ea typeface="+mn-ea"/>
                          <a:cs typeface="+mn-cs"/>
                        </a:rPr>
                        <a:t>87.44 %</a:t>
                      </a:r>
                    </a:p>
                  </a:txBody>
                  <a:tcPr marL="68580" marR="68580" marT="0" marB="0" anchor="ctr"/>
                </a:tc>
                <a:tc>
                  <a:txBody>
                    <a:bodyPr/>
                    <a:lstStyle/>
                    <a:p>
                      <a:pPr algn="ctr">
                        <a:lnSpc>
                          <a:spcPct val="107000"/>
                        </a:lnSpc>
                        <a:spcAft>
                          <a:spcPts val="800"/>
                        </a:spcAft>
                      </a:pPr>
                      <a:r>
                        <a:rPr lang="es-ES" sz="2400" kern="1200" dirty="0">
                          <a:solidFill>
                            <a:srgbClr val="FFC000"/>
                          </a:solidFill>
                          <a:effectLst/>
                          <a:latin typeface="+mn-lt"/>
                          <a:ea typeface="+mn-ea"/>
                          <a:cs typeface="+mn-cs"/>
                        </a:rPr>
                        <a:t>11.33 %</a:t>
                      </a:r>
                    </a:p>
                  </a:txBody>
                  <a:tcPr marL="68580" marR="68580" marT="0" marB="0" anchor="ctr"/>
                </a:tc>
                <a:tc>
                  <a:txBody>
                    <a:bodyPr/>
                    <a:lstStyle/>
                    <a:p>
                      <a:pPr algn="ctr">
                        <a:lnSpc>
                          <a:spcPct val="107000"/>
                        </a:lnSpc>
                        <a:spcAft>
                          <a:spcPts val="800"/>
                        </a:spcAft>
                      </a:pPr>
                      <a:r>
                        <a:rPr lang="es-ES" sz="2400" dirty="0">
                          <a:solidFill>
                            <a:srgbClr val="FFC000"/>
                          </a:solidFill>
                          <a:effectLst/>
                        </a:rPr>
                        <a:t>Media</a:t>
                      </a:r>
                      <a:endParaRPr lang="es-ES"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2600667"/>
                  </a:ext>
                </a:extLst>
              </a:tr>
              <a:tr h="578440">
                <a:tc>
                  <a:txBody>
                    <a:bodyPr/>
                    <a:lstStyle/>
                    <a:p>
                      <a:pPr algn="ctr">
                        <a:lnSpc>
                          <a:spcPct val="107000"/>
                        </a:lnSpc>
                        <a:spcAft>
                          <a:spcPts val="800"/>
                        </a:spcAft>
                      </a:pPr>
                      <a:r>
                        <a:rPr lang="es-ES" sz="2400" dirty="0">
                          <a:effectLst/>
                        </a:rPr>
                        <a:t>Facebook Prophet</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kern="1200" dirty="0">
                          <a:solidFill>
                            <a:srgbClr val="FF0000"/>
                          </a:solidFill>
                          <a:effectLst/>
                          <a:latin typeface="+mn-lt"/>
                          <a:ea typeface="+mn-ea"/>
                          <a:cs typeface="+mn-cs"/>
                        </a:rPr>
                        <a:t>17.55</a:t>
                      </a:r>
                    </a:p>
                  </a:txBody>
                  <a:tcPr marL="68580" marR="68580" marT="0" marB="0" anchor="ctr"/>
                </a:tc>
                <a:tc>
                  <a:txBody>
                    <a:bodyPr/>
                    <a:lstStyle/>
                    <a:p>
                      <a:pPr algn="ctr">
                        <a:lnSpc>
                          <a:spcPct val="107000"/>
                        </a:lnSpc>
                        <a:spcAft>
                          <a:spcPts val="800"/>
                        </a:spcAft>
                      </a:pPr>
                      <a:r>
                        <a:rPr lang="es-ES" sz="2400" kern="1200" dirty="0">
                          <a:solidFill>
                            <a:srgbClr val="FF0000"/>
                          </a:solidFill>
                          <a:effectLst/>
                          <a:latin typeface="+mn-lt"/>
                          <a:ea typeface="+mn-ea"/>
                          <a:cs typeface="+mn-cs"/>
                        </a:rPr>
                        <a:t>73.84 %</a:t>
                      </a:r>
                    </a:p>
                  </a:txBody>
                  <a:tcPr marL="68580" marR="68580" marT="0" marB="0" anchor="ctr"/>
                </a:tc>
                <a:tc>
                  <a:txBody>
                    <a:bodyPr/>
                    <a:lstStyle/>
                    <a:p>
                      <a:pPr algn="ctr">
                        <a:lnSpc>
                          <a:spcPct val="107000"/>
                        </a:lnSpc>
                        <a:spcAft>
                          <a:spcPts val="800"/>
                        </a:spcAft>
                      </a:pPr>
                      <a:r>
                        <a:rPr lang="es-ES" sz="2400" kern="1200" dirty="0">
                          <a:solidFill>
                            <a:srgbClr val="FF0000"/>
                          </a:solidFill>
                          <a:effectLst/>
                          <a:latin typeface="+mn-lt"/>
                          <a:ea typeface="+mn-ea"/>
                          <a:cs typeface="+mn-cs"/>
                        </a:rPr>
                        <a:t>23.43 %</a:t>
                      </a:r>
                    </a:p>
                  </a:txBody>
                  <a:tcPr marL="68580" marR="68580" marT="0" marB="0" anchor="ctr"/>
                </a:tc>
                <a:tc>
                  <a:txBody>
                    <a:bodyPr/>
                    <a:lstStyle/>
                    <a:p>
                      <a:pPr algn="ctr">
                        <a:lnSpc>
                          <a:spcPct val="107000"/>
                        </a:lnSpc>
                        <a:spcAft>
                          <a:spcPts val="800"/>
                        </a:spcAft>
                      </a:pPr>
                      <a:r>
                        <a:rPr lang="es-ES" sz="2400" dirty="0">
                          <a:solidFill>
                            <a:srgbClr val="FF0000"/>
                          </a:solidFill>
                          <a:effectLst/>
                        </a:rPr>
                        <a:t>Alta</a:t>
                      </a:r>
                      <a:endParaRPr lang="es-E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0005038"/>
                  </a:ext>
                </a:extLst>
              </a:tr>
              <a:tr h="578440">
                <a:tc>
                  <a:txBody>
                    <a:bodyPr/>
                    <a:lstStyle/>
                    <a:p>
                      <a:pPr algn="ctr">
                        <a:lnSpc>
                          <a:spcPct val="107000"/>
                        </a:lnSpc>
                        <a:spcAft>
                          <a:spcPts val="800"/>
                        </a:spcAft>
                      </a:pPr>
                      <a:r>
                        <a:rPr lang="es-ES" sz="2400" dirty="0">
                          <a:effectLst/>
                        </a:rPr>
                        <a:t>SARIMAX</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6.15</a:t>
                      </a: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96.78 %</a:t>
                      </a: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7.69 %</a:t>
                      </a:r>
                    </a:p>
                  </a:txBody>
                  <a:tcPr marL="68580" marR="68580" marT="0" marB="0" anchor="ctr"/>
                </a:tc>
                <a:tc>
                  <a:txBody>
                    <a:bodyPr/>
                    <a:lstStyle/>
                    <a:p>
                      <a:pPr algn="ctr">
                        <a:lnSpc>
                          <a:spcPct val="107000"/>
                        </a:lnSpc>
                        <a:spcAft>
                          <a:spcPts val="800"/>
                        </a:spcAft>
                      </a:pPr>
                      <a:r>
                        <a:rPr lang="es-ES" sz="2400" dirty="0">
                          <a:solidFill>
                            <a:srgbClr val="00B050"/>
                          </a:solidFill>
                          <a:effectLst/>
                        </a:rPr>
                        <a:t>Alta</a:t>
                      </a:r>
                      <a:endParaRPr lang="es-ES" sz="2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4434113"/>
                  </a:ext>
                </a:extLst>
              </a:tr>
              <a:tr h="578440">
                <a:tc>
                  <a:txBody>
                    <a:bodyPr/>
                    <a:lstStyle/>
                    <a:p>
                      <a:pPr algn="ctr">
                        <a:lnSpc>
                          <a:spcPct val="107000"/>
                        </a:lnSpc>
                        <a:spcAft>
                          <a:spcPts val="800"/>
                        </a:spcAft>
                      </a:pPr>
                      <a:r>
                        <a:rPr lang="es-ES" sz="2400" dirty="0">
                          <a:effectLst/>
                        </a:rPr>
                        <a:t>LSTM multicapa</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kern="1200" dirty="0">
                          <a:solidFill>
                            <a:srgbClr val="FFC000"/>
                          </a:solidFill>
                          <a:effectLst/>
                          <a:latin typeface="+mn-lt"/>
                          <a:ea typeface="+mn-ea"/>
                          <a:cs typeface="+mn-cs"/>
                        </a:rPr>
                        <a:t>10.09</a:t>
                      </a:r>
                    </a:p>
                  </a:txBody>
                  <a:tcPr marL="68580" marR="68580" marT="0" marB="0" anchor="ctr"/>
                </a:tc>
                <a:tc>
                  <a:txBody>
                    <a:bodyPr/>
                    <a:lstStyle/>
                    <a:p>
                      <a:pPr algn="ctr">
                        <a:lnSpc>
                          <a:spcPct val="107000"/>
                        </a:lnSpc>
                        <a:spcAft>
                          <a:spcPts val="800"/>
                        </a:spcAft>
                      </a:pPr>
                      <a:r>
                        <a:rPr lang="es-ES" sz="2400" kern="1200" dirty="0">
                          <a:solidFill>
                            <a:srgbClr val="FFC000"/>
                          </a:solidFill>
                          <a:effectLst/>
                          <a:latin typeface="+mn-lt"/>
                          <a:ea typeface="+mn-ea"/>
                          <a:cs typeface="+mn-cs"/>
                        </a:rPr>
                        <a:t>91.62 %</a:t>
                      </a:r>
                    </a:p>
                  </a:txBody>
                  <a:tcPr marL="68580" marR="68580" marT="0" marB="0" anchor="ctr"/>
                </a:tc>
                <a:tc>
                  <a:txBody>
                    <a:bodyPr/>
                    <a:lstStyle/>
                    <a:p>
                      <a:pPr algn="ctr">
                        <a:lnSpc>
                          <a:spcPct val="107000"/>
                        </a:lnSpc>
                        <a:spcAft>
                          <a:spcPts val="800"/>
                        </a:spcAft>
                      </a:pPr>
                      <a:r>
                        <a:rPr lang="es-ES" sz="2400" kern="1200" dirty="0">
                          <a:solidFill>
                            <a:srgbClr val="FFC000"/>
                          </a:solidFill>
                          <a:effectLst/>
                          <a:latin typeface="+mn-lt"/>
                          <a:ea typeface="+mn-ea"/>
                          <a:cs typeface="+mn-cs"/>
                        </a:rPr>
                        <a:t>11.51 %</a:t>
                      </a:r>
                    </a:p>
                  </a:txBody>
                  <a:tcPr marL="68580" marR="68580" marT="0" marB="0" anchor="ctr"/>
                </a:tc>
                <a:tc>
                  <a:txBody>
                    <a:bodyPr/>
                    <a:lstStyle/>
                    <a:p>
                      <a:pPr algn="ctr">
                        <a:lnSpc>
                          <a:spcPct val="107000"/>
                        </a:lnSpc>
                        <a:spcAft>
                          <a:spcPts val="800"/>
                        </a:spcAft>
                      </a:pPr>
                      <a:r>
                        <a:rPr lang="es-ES" sz="2400" dirty="0">
                          <a:solidFill>
                            <a:srgbClr val="FFC000"/>
                          </a:solidFill>
                          <a:effectLst/>
                        </a:rPr>
                        <a:t>Baja</a:t>
                      </a:r>
                      <a:endParaRPr lang="es-ES"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1265044"/>
                  </a:ext>
                </a:extLst>
              </a:tr>
              <a:tr h="578440">
                <a:tc>
                  <a:txBody>
                    <a:bodyPr/>
                    <a:lstStyle/>
                    <a:p>
                      <a:pPr algn="ctr">
                        <a:lnSpc>
                          <a:spcPct val="107000"/>
                        </a:lnSpc>
                        <a:spcAft>
                          <a:spcPts val="800"/>
                        </a:spcAft>
                      </a:pPr>
                      <a:r>
                        <a:rPr lang="es-ES" sz="2400">
                          <a:effectLst/>
                        </a:rPr>
                        <a:t>DNN datos aleatorios</a:t>
                      </a:r>
                      <a:endParaRPr lang="es-E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6.12</a:t>
                      </a: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96.81 %</a:t>
                      </a:r>
                    </a:p>
                  </a:txBody>
                  <a:tcPr marL="68580" marR="68580" marT="0" marB="0" anchor="ctr"/>
                </a:tc>
                <a:tc>
                  <a:txBody>
                    <a:bodyPr/>
                    <a:lstStyle/>
                    <a:p>
                      <a:pPr algn="ctr">
                        <a:lnSpc>
                          <a:spcPct val="107000"/>
                        </a:lnSpc>
                        <a:spcAft>
                          <a:spcPts val="800"/>
                        </a:spcAft>
                      </a:pPr>
                      <a:r>
                        <a:rPr lang="es-ES" sz="2400" kern="1200" dirty="0">
                          <a:solidFill>
                            <a:srgbClr val="00B050"/>
                          </a:solidFill>
                          <a:effectLst/>
                          <a:latin typeface="+mn-lt"/>
                          <a:ea typeface="+mn-ea"/>
                          <a:cs typeface="+mn-cs"/>
                        </a:rPr>
                        <a:t>7.43 %</a:t>
                      </a:r>
                    </a:p>
                  </a:txBody>
                  <a:tcPr marL="68580" marR="68580" marT="0" marB="0" anchor="ctr"/>
                </a:tc>
                <a:tc>
                  <a:txBody>
                    <a:bodyPr/>
                    <a:lstStyle/>
                    <a:p>
                      <a:pPr algn="ctr">
                        <a:lnSpc>
                          <a:spcPct val="107000"/>
                        </a:lnSpc>
                        <a:spcAft>
                          <a:spcPts val="800"/>
                        </a:spcAft>
                      </a:pPr>
                      <a:r>
                        <a:rPr lang="es-ES" sz="2400" dirty="0">
                          <a:solidFill>
                            <a:srgbClr val="00B050"/>
                          </a:solidFill>
                          <a:effectLst/>
                        </a:rPr>
                        <a:t>Baja</a:t>
                      </a:r>
                      <a:endParaRPr lang="es-ES" sz="24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02884838"/>
                  </a:ext>
                </a:extLst>
              </a:tr>
              <a:tr h="665676">
                <a:tc>
                  <a:txBody>
                    <a:bodyPr/>
                    <a:lstStyle/>
                    <a:p>
                      <a:pPr algn="ctr">
                        <a:lnSpc>
                          <a:spcPct val="107000"/>
                        </a:lnSpc>
                        <a:spcAft>
                          <a:spcPts val="800"/>
                        </a:spcAft>
                      </a:pPr>
                      <a:r>
                        <a:rPr lang="es-ES" sz="2400">
                          <a:effectLst/>
                        </a:rPr>
                        <a:t>DNN datos ordenados</a:t>
                      </a:r>
                      <a:endParaRPr lang="es-E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solidFill>
                            <a:srgbClr val="FF0000"/>
                          </a:solidFill>
                          <a:effectLst/>
                        </a:rPr>
                        <a:t>18,86</a:t>
                      </a:r>
                      <a:endParaRPr lang="es-E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solidFill>
                            <a:srgbClr val="FF0000"/>
                          </a:solidFill>
                          <a:effectLst/>
                        </a:rPr>
                        <a:t>69,78 %</a:t>
                      </a:r>
                      <a:endParaRPr lang="es-E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solidFill>
                            <a:srgbClr val="FF0000"/>
                          </a:solidFill>
                          <a:effectLst/>
                        </a:rPr>
                        <a:t>25,86 %</a:t>
                      </a:r>
                      <a:endParaRPr lang="es-E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2400" dirty="0">
                          <a:solidFill>
                            <a:srgbClr val="FF0000"/>
                          </a:solidFill>
                          <a:effectLst/>
                        </a:rPr>
                        <a:t>Baja</a:t>
                      </a:r>
                      <a:endParaRPr lang="es-E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8260288"/>
                  </a:ext>
                </a:extLst>
              </a:tr>
            </a:tbl>
          </a:graphicData>
        </a:graphic>
      </p:graphicFrame>
    </p:spTree>
    <p:extLst>
      <p:ext uri="{BB962C8B-B14F-4D97-AF65-F5344CB8AC3E}">
        <p14:creationId xmlns:p14="http://schemas.microsoft.com/office/powerpoint/2010/main" val="306600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6B0994-5C63-4432-B932-CF61DF2943DA}"/>
              </a:ext>
            </a:extLst>
          </p:cNvPr>
          <p:cNvSpPr>
            <a:spLocks noGrp="1"/>
          </p:cNvSpPr>
          <p:nvPr>
            <p:ph type="title"/>
          </p:nvPr>
        </p:nvSpPr>
        <p:spPr/>
        <p:txBody>
          <a:bodyPr/>
          <a:lstStyle/>
          <a:p>
            <a:r>
              <a:rPr lang="es-ES" b="1" u="sng" dirty="0">
                <a:solidFill>
                  <a:schemeClr val="tx1"/>
                </a:solidFill>
              </a:rPr>
              <a:t>Visualización</a:t>
            </a:r>
          </a:p>
        </p:txBody>
      </p:sp>
      <p:pic>
        <p:nvPicPr>
          <p:cNvPr id="7" name="Imagen 6">
            <a:extLst>
              <a:ext uri="{FF2B5EF4-FFF2-40B4-BE49-F238E27FC236}">
                <a16:creationId xmlns:a16="http://schemas.microsoft.com/office/drawing/2014/main" id="{7EADE65D-1A69-4D74-A13C-CC6C6C91C347}"/>
              </a:ext>
            </a:extLst>
          </p:cNvPr>
          <p:cNvPicPr>
            <a:picLocks noChangeAspect="1"/>
          </p:cNvPicPr>
          <p:nvPr/>
        </p:nvPicPr>
        <p:blipFill>
          <a:blip r:embed="rId2"/>
          <a:stretch>
            <a:fillRect/>
          </a:stretch>
        </p:blipFill>
        <p:spPr>
          <a:xfrm>
            <a:off x="1691321" y="1270000"/>
            <a:ext cx="9498762" cy="5464206"/>
          </a:xfrm>
          <a:prstGeom prst="rect">
            <a:avLst/>
          </a:prstGeom>
        </p:spPr>
      </p:pic>
      <p:sp>
        <p:nvSpPr>
          <p:cNvPr id="8" name="CuadroTexto 7">
            <a:extLst>
              <a:ext uri="{FF2B5EF4-FFF2-40B4-BE49-F238E27FC236}">
                <a16:creationId xmlns:a16="http://schemas.microsoft.com/office/drawing/2014/main" id="{527E4F07-23AA-499F-BA05-7C8D8DD55DB5}"/>
              </a:ext>
            </a:extLst>
          </p:cNvPr>
          <p:cNvSpPr txBox="1"/>
          <p:nvPr/>
        </p:nvSpPr>
        <p:spPr>
          <a:xfrm rot="16200000">
            <a:off x="-1111184" y="3537515"/>
            <a:ext cx="4775445" cy="646331"/>
          </a:xfrm>
          <a:prstGeom prst="rect">
            <a:avLst/>
          </a:prstGeom>
          <a:noFill/>
        </p:spPr>
        <p:txBody>
          <a:bodyPr wrap="square" rtlCol="0">
            <a:spAutoFit/>
          </a:bodyPr>
          <a:lstStyle/>
          <a:p>
            <a:pPr algn="ctr"/>
            <a:r>
              <a:rPr lang="es-ES" sz="3600" dirty="0"/>
              <a:t>Streamlit</a:t>
            </a:r>
          </a:p>
        </p:txBody>
      </p:sp>
    </p:spTree>
    <p:extLst>
      <p:ext uri="{BB962C8B-B14F-4D97-AF65-F5344CB8AC3E}">
        <p14:creationId xmlns:p14="http://schemas.microsoft.com/office/powerpoint/2010/main" val="190556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2CE625-A2FC-4605-BF6B-76DEBFB254DE}"/>
              </a:ext>
            </a:extLst>
          </p:cNvPr>
          <p:cNvSpPr>
            <a:spLocks noGrp="1"/>
          </p:cNvSpPr>
          <p:nvPr>
            <p:ph type="title"/>
          </p:nvPr>
        </p:nvSpPr>
        <p:spPr/>
        <p:txBody>
          <a:bodyPr/>
          <a:lstStyle/>
          <a:p>
            <a:r>
              <a:rPr lang="es-ES" b="1" i="1" u="sng" dirty="0">
                <a:solidFill>
                  <a:schemeClr val="tx1"/>
                </a:solidFill>
              </a:rPr>
              <a:t>¿Cuál es el tema elegido?</a:t>
            </a:r>
          </a:p>
        </p:txBody>
      </p:sp>
      <p:graphicFrame>
        <p:nvGraphicFramePr>
          <p:cNvPr id="4" name="Diagrama 3">
            <a:extLst>
              <a:ext uri="{FF2B5EF4-FFF2-40B4-BE49-F238E27FC236}">
                <a16:creationId xmlns:a16="http://schemas.microsoft.com/office/drawing/2014/main" id="{F44F8AC8-4D2D-449B-9161-3A191940DC97}"/>
              </a:ext>
            </a:extLst>
          </p:cNvPr>
          <p:cNvGraphicFramePr/>
          <p:nvPr>
            <p:extLst>
              <p:ext uri="{D42A27DB-BD31-4B8C-83A1-F6EECF244321}">
                <p14:modId xmlns:p14="http://schemas.microsoft.com/office/powerpoint/2010/main" val="4165144871"/>
              </p:ext>
            </p:extLst>
          </p:nvPr>
        </p:nvGraphicFramePr>
        <p:xfrm>
          <a:off x="677334" y="1189607"/>
          <a:ext cx="10696852" cy="1713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Marcador de contenido 10">
            <a:extLst>
              <a:ext uri="{FF2B5EF4-FFF2-40B4-BE49-F238E27FC236}">
                <a16:creationId xmlns:a16="http://schemas.microsoft.com/office/drawing/2014/main" id="{800A0F6B-3C7F-484F-A2F6-669A53DE6065}"/>
              </a:ext>
            </a:extLst>
          </p:cNvPr>
          <p:cNvGraphicFramePr>
            <a:graphicFrameLocks noGrp="1"/>
          </p:cNvGraphicFramePr>
          <p:nvPr>
            <p:ph idx="1"/>
            <p:extLst>
              <p:ext uri="{D42A27DB-BD31-4B8C-83A1-F6EECF244321}">
                <p14:modId xmlns:p14="http://schemas.microsoft.com/office/powerpoint/2010/main" val="3167491581"/>
              </p:ext>
            </p:extLst>
          </p:nvPr>
        </p:nvGraphicFramePr>
        <p:xfrm>
          <a:off x="911498" y="2672892"/>
          <a:ext cx="2537822" cy="37494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a:extLst>
              <a:ext uri="{FF2B5EF4-FFF2-40B4-BE49-F238E27FC236}">
                <a16:creationId xmlns:a16="http://schemas.microsoft.com/office/drawing/2014/main" id="{F0F165E1-BEF3-49F4-A027-612CCAD112FF}"/>
              </a:ext>
            </a:extLst>
          </p:cNvPr>
          <p:cNvGraphicFramePr/>
          <p:nvPr>
            <p:extLst>
              <p:ext uri="{D42A27DB-BD31-4B8C-83A1-F6EECF244321}">
                <p14:modId xmlns:p14="http://schemas.microsoft.com/office/powerpoint/2010/main" val="1228198611"/>
              </p:ext>
            </p:extLst>
          </p:nvPr>
        </p:nvGraphicFramePr>
        <p:xfrm>
          <a:off x="3605549" y="3118253"/>
          <a:ext cx="4980902" cy="301779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741910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233430-B72A-4DC7-B10E-5BFC674B8C32}"/>
              </a:ext>
            </a:extLst>
          </p:cNvPr>
          <p:cNvSpPr>
            <a:spLocks noGrp="1"/>
          </p:cNvSpPr>
          <p:nvPr>
            <p:ph type="title"/>
          </p:nvPr>
        </p:nvSpPr>
        <p:spPr>
          <a:xfrm>
            <a:off x="671416" y="516888"/>
            <a:ext cx="9444825" cy="1320800"/>
          </a:xfrm>
        </p:spPr>
        <p:txBody>
          <a:bodyPr/>
          <a:lstStyle/>
          <a:p>
            <a:r>
              <a:rPr lang="es-ES" b="1" i="1" u="sng" dirty="0">
                <a:solidFill>
                  <a:schemeClr val="tx1"/>
                </a:solidFill>
              </a:rPr>
              <a:t>Tipos de tarifas PVPC</a:t>
            </a:r>
          </a:p>
        </p:txBody>
      </p:sp>
      <p:sp>
        <p:nvSpPr>
          <p:cNvPr id="3" name="Marcador de contenido 2">
            <a:extLst>
              <a:ext uri="{FF2B5EF4-FFF2-40B4-BE49-F238E27FC236}">
                <a16:creationId xmlns:a16="http://schemas.microsoft.com/office/drawing/2014/main" id="{F66DDC17-ED5C-4EB0-A90A-3FCE63121FB6}"/>
              </a:ext>
            </a:extLst>
          </p:cNvPr>
          <p:cNvSpPr>
            <a:spLocks noGrp="1"/>
          </p:cNvSpPr>
          <p:nvPr>
            <p:ph idx="1"/>
          </p:nvPr>
        </p:nvSpPr>
        <p:spPr>
          <a:xfrm>
            <a:off x="838200" y="1614196"/>
            <a:ext cx="10515600" cy="446984"/>
          </a:xfrm>
        </p:spPr>
        <p:txBody>
          <a:bodyPr>
            <a:normAutofit/>
          </a:bodyPr>
          <a:lstStyle/>
          <a:p>
            <a:r>
              <a:rPr lang="es-ES" dirty="0"/>
              <a:t>Dentro de PVPC existen 3 tipos de tarifas dentro de PVPC:</a:t>
            </a:r>
          </a:p>
          <a:p>
            <a:pPr marL="0" indent="0">
              <a:buNone/>
            </a:pPr>
            <a:endParaRPr lang="es-ES" dirty="0"/>
          </a:p>
          <a:p>
            <a:endParaRPr lang="es-ES" dirty="0"/>
          </a:p>
          <a:p>
            <a:endParaRPr lang="es-ES" dirty="0"/>
          </a:p>
          <a:p>
            <a:endParaRPr lang="es-ES" dirty="0"/>
          </a:p>
          <a:p>
            <a:endParaRPr lang="es-ES" dirty="0"/>
          </a:p>
          <a:p>
            <a:endParaRPr lang="es-ES" dirty="0"/>
          </a:p>
          <a:p>
            <a:pPr marL="0" indent="0">
              <a:buNone/>
            </a:pPr>
            <a:endParaRPr lang="es-ES" dirty="0"/>
          </a:p>
        </p:txBody>
      </p:sp>
      <p:graphicFrame>
        <p:nvGraphicFramePr>
          <p:cNvPr id="5" name="Diagrama 4">
            <a:extLst>
              <a:ext uri="{FF2B5EF4-FFF2-40B4-BE49-F238E27FC236}">
                <a16:creationId xmlns:a16="http://schemas.microsoft.com/office/drawing/2014/main" id="{C266F41E-BBB0-45BB-A8FA-2B186BAD2DF6}"/>
              </a:ext>
            </a:extLst>
          </p:cNvPr>
          <p:cNvGraphicFramePr/>
          <p:nvPr>
            <p:extLst>
              <p:ext uri="{D42A27DB-BD31-4B8C-83A1-F6EECF244321}">
                <p14:modId xmlns:p14="http://schemas.microsoft.com/office/powerpoint/2010/main" val="720437964"/>
              </p:ext>
            </p:extLst>
          </p:nvPr>
        </p:nvGraphicFramePr>
        <p:xfrm>
          <a:off x="422988" y="2061180"/>
          <a:ext cx="11346024" cy="2312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contenido 2">
            <a:extLst>
              <a:ext uri="{FF2B5EF4-FFF2-40B4-BE49-F238E27FC236}">
                <a16:creationId xmlns:a16="http://schemas.microsoft.com/office/drawing/2014/main" id="{DE708F14-5BE6-4368-8E45-4365A575A444}"/>
              </a:ext>
            </a:extLst>
          </p:cNvPr>
          <p:cNvSpPr txBox="1">
            <a:spLocks/>
          </p:cNvSpPr>
          <p:nvPr/>
        </p:nvSpPr>
        <p:spPr>
          <a:xfrm>
            <a:off x="838200" y="4808882"/>
            <a:ext cx="10515600" cy="446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dirty="0"/>
          </a:p>
          <a:p>
            <a:endParaRPr lang="es-ES" dirty="0"/>
          </a:p>
          <a:p>
            <a:endParaRPr lang="es-ES" dirty="0"/>
          </a:p>
          <a:p>
            <a:endParaRPr lang="es-ES" dirty="0"/>
          </a:p>
          <a:p>
            <a:endParaRPr lang="es-ES" dirty="0"/>
          </a:p>
          <a:p>
            <a:endParaRPr lang="es-ES" dirty="0"/>
          </a:p>
          <a:p>
            <a:pPr marL="0" indent="0">
              <a:buFont typeface="Arial" panose="020B0604020202020204" pitchFamily="34" charset="0"/>
              <a:buNone/>
            </a:pPr>
            <a:endParaRPr lang="es-ES" dirty="0"/>
          </a:p>
        </p:txBody>
      </p:sp>
      <p:pic>
        <p:nvPicPr>
          <p:cNvPr id="7" name="Imagen 6">
            <a:extLst>
              <a:ext uri="{FF2B5EF4-FFF2-40B4-BE49-F238E27FC236}">
                <a16:creationId xmlns:a16="http://schemas.microsoft.com/office/drawing/2014/main" id="{863DEC93-0683-4B41-8876-7D5D3A861E79}"/>
              </a:ext>
            </a:extLst>
          </p:cNvPr>
          <p:cNvPicPr>
            <a:picLocks noChangeAspect="1"/>
          </p:cNvPicPr>
          <p:nvPr/>
        </p:nvPicPr>
        <p:blipFill>
          <a:blip r:embed="rId7"/>
          <a:stretch>
            <a:fillRect/>
          </a:stretch>
        </p:blipFill>
        <p:spPr>
          <a:xfrm>
            <a:off x="2063922" y="4373961"/>
            <a:ext cx="8052319" cy="2484039"/>
          </a:xfrm>
          <a:prstGeom prst="rect">
            <a:avLst/>
          </a:prstGeom>
        </p:spPr>
      </p:pic>
      <p:sp>
        <p:nvSpPr>
          <p:cNvPr id="4" name="Rectángulo: esquinas redondeadas 3">
            <a:extLst>
              <a:ext uri="{FF2B5EF4-FFF2-40B4-BE49-F238E27FC236}">
                <a16:creationId xmlns:a16="http://schemas.microsoft.com/office/drawing/2014/main" id="{1312051E-2E84-45B2-B3CC-60E275154C48}"/>
              </a:ext>
            </a:extLst>
          </p:cNvPr>
          <p:cNvSpPr/>
          <p:nvPr/>
        </p:nvSpPr>
        <p:spPr>
          <a:xfrm>
            <a:off x="4208015" y="2061180"/>
            <a:ext cx="3764132" cy="23127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041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CA683-8FFE-4EC2-B4B0-F78AD48AAF60}"/>
              </a:ext>
            </a:extLst>
          </p:cNvPr>
          <p:cNvSpPr>
            <a:spLocks noGrp="1"/>
          </p:cNvSpPr>
          <p:nvPr>
            <p:ph type="title"/>
          </p:nvPr>
        </p:nvSpPr>
        <p:spPr/>
        <p:txBody>
          <a:bodyPr/>
          <a:lstStyle/>
          <a:p>
            <a:r>
              <a:rPr lang="es-ES" b="1" i="1" u="sng" dirty="0">
                <a:solidFill>
                  <a:schemeClr val="tx1"/>
                </a:solidFill>
              </a:rPr>
              <a:t>Datos a emplear</a:t>
            </a:r>
          </a:p>
        </p:txBody>
      </p:sp>
      <p:graphicFrame>
        <p:nvGraphicFramePr>
          <p:cNvPr id="5" name="Diagrama 4">
            <a:extLst>
              <a:ext uri="{FF2B5EF4-FFF2-40B4-BE49-F238E27FC236}">
                <a16:creationId xmlns:a16="http://schemas.microsoft.com/office/drawing/2014/main" id="{DDB242E8-6915-46B3-813B-7483D795EE94}"/>
              </a:ext>
            </a:extLst>
          </p:cNvPr>
          <p:cNvGraphicFramePr/>
          <p:nvPr>
            <p:extLst>
              <p:ext uri="{D42A27DB-BD31-4B8C-83A1-F6EECF244321}">
                <p14:modId xmlns:p14="http://schemas.microsoft.com/office/powerpoint/2010/main" val="3294858287"/>
              </p:ext>
            </p:extLst>
          </p:nvPr>
        </p:nvGraphicFramePr>
        <p:xfrm>
          <a:off x="488272" y="1426799"/>
          <a:ext cx="11230252" cy="2292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a 2">
            <a:extLst>
              <a:ext uri="{FF2B5EF4-FFF2-40B4-BE49-F238E27FC236}">
                <a16:creationId xmlns:a16="http://schemas.microsoft.com/office/drawing/2014/main" id="{FE341389-8EFB-40D3-B2D2-416D8C08326E}"/>
              </a:ext>
            </a:extLst>
          </p:cNvPr>
          <p:cNvGraphicFramePr/>
          <p:nvPr>
            <p:extLst>
              <p:ext uri="{D42A27DB-BD31-4B8C-83A1-F6EECF244321}">
                <p14:modId xmlns:p14="http://schemas.microsoft.com/office/powerpoint/2010/main" val="2706045712"/>
              </p:ext>
            </p:extLst>
          </p:nvPr>
        </p:nvGraphicFramePr>
        <p:xfrm>
          <a:off x="488272" y="3955454"/>
          <a:ext cx="11230252" cy="22929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4544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7807D84-B4A7-4C83-8254-AAE72E42CDE5}"/>
              </a:ext>
            </a:extLst>
          </p:cNvPr>
          <p:cNvSpPr txBox="1"/>
          <p:nvPr/>
        </p:nvSpPr>
        <p:spPr>
          <a:xfrm>
            <a:off x="286717" y="261738"/>
            <a:ext cx="2900366" cy="646331"/>
          </a:xfrm>
          <a:prstGeom prst="rect">
            <a:avLst/>
          </a:prstGeom>
          <a:noFill/>
        </p:spPr>
        <p:txBody>
          <a:bodyPr wrap="square" rtlCol="0">
            <a:spAutoFit/>
          </a:bodyPr>
          <a:lstStyle/>
          <a:p>
            <a:pPr algn="ctr"/>
            <a:r>
              <a:rPr lang="es-ES" sz="3600" b="1" i="1" u="sng" dirty="0"/>
              <a:t>Target</a:t>
            </a:r>
            <a:endParaRPr lang="es-ES" sz="3200" b="1" i="1" u="sng" dirty="0"/>
          </a:p>
        </p:txBody>
      </p:sp>
      <p:pic>
        <p:nvPicPr>
          <p:cNvPr id="6" name="Imagen 5">
            <a:extLst>
              <a:ext uri="{FF2B5EF4-FFF2-40B4-BE49-F238E27FC236}">
                <a16:creationId xmlns:a16="http://schemas.microsoft.com/office/drawing/2014/main" id="{7E27E9DD-FDC4-4433-9539-7BD8CD966BB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959" y="908068"/>
            <a:ext cx="11209323" cy="2323403"/>
          </a:xfrm>
          <a:prstGeom prst="rect">
            <a:avLst/>
          </a:prstGeom>
          <a:noFill/>
          <a:ln>
            <a:noFill/>
          </a:ln>
        </p:spPr>
      </p:pic>
      <p:sp>
        <p:nvSpPr>
          <p:cNvPr id="12" name="CuadroTexto 11">
            <a:extLst>
              <a:ext uri="{FF2B5EF4-FFF2-40B4-BE49-F238E27FC236}">
                <a16:creationId xmlns:a16="http://schemas.microsoft.com/office/drawing/2014/main" id="{CD79E8E5-30AE-44CB-9285-F9CAAA3176A4}"/>
              </a:ext>
            </a:extLst>
          </p:cNvPr>
          <p:cNvSpPr txBox="1"/>
          <p:nvPr/>
        </p:nvSpPr>
        <p:spPr>
          <a:xfrm>
            <a:off x="665824" y="3355759"/>
            <a:ext cx="9223899" cy="369332"/>
          </a:xfrm>
          <a:prstGeom prst="rect">
            <a:avLst/>
          </a:prstGeom>
          <a:noFill/>
        </p:spPr>
        <p:txBody>
          <a:bodyPr wrap="square" rtlCol="0">
            <a:spAutoFit/>
          </a:bodyPr>
          <a:lstStyle/>
          <a:p>
            <a:r>
              <a:rPr lang="es-ES" sz="1800" b="1" dirty="0">
                <a:effectLst/>
                <a:latin typeface="Calibri" panose="020F0502020204030204" pitchFamily="34" charset="0"/>
                <a:ea typeface="Calibri" panose="020F0502020204030204" pitchFamily="34" charset="0"/>
                <a:cs typeface="Times New Roman" panose="02020603050405020304" pitchFamily="18" charset="0"/>
              </a:rPr>
              <a:t>Termino de facturación</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de energía</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activa</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del</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PVPC</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eficiencia</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2</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periodos</a:t>
            </a:r>
            <a:r>
              <a:rPr lang="es-ES" b="1" dirty="0">
                <a:latin typeface="Calibri" panose="020F0502020204030204" pitchFamily="34" charset="0"/>
                <a:ea typeface="Calibri" panose="020F0502020204030204" pitchFamily="34" charset="0"/>
                <a:cs typeface="Times New Roman" panose="02020603050405020304" pitchFamily="18" charset="0"/>
              </a:rPr>
              <a:t> </a:t>
            </a:r>
            <a:r>
              <a:rPr lang="es-ES" sz="1800" b="1" dirty="0">
                <a:effectLst/>
                <a:latin typeface="Calibri" panose="020F0502020204030204" pitchFamily="34" charset="0"/>
                <a:ea typeface="Calibri" panose="020F0502020204030204" pitchFamily="34" charset="0"/>
                <a:cs typeface="Times New Roman" panose="02020603050405020304" pitchFamily="18" charset="0"/>
              </a:rPr>
              <a:t>(DHA)</a:t>
            </a:r>
            <a:r>
              <a:rPr lang="es-ES" sz="1800" dirty="0">
                <a:effectLst/>
                <a:latin typeface="Calibri" panose="020F0502020204030204" pitchFamily="34" charset="0"/>
                <a:ea typeface="Calibri" panose="020F0502020204030204" pitchFamily="34" charset="0"/>
                <a:cs typeface="Times New Roman" panose="02020603050405020304" pitchFamily="18" charset="0"/>
              </a:rPr>
              <a:t>. (indicador 1014) </a:t>
            </a:r>
            <a:endParaRPr lang="es-ES" dirty="0"/>
          </a:p>
        </p:txBody>
      </p:sp>
      <p:sp>
        <p:nvSpPr>
          <p:cNvPr id="13" name="CuadroTexto 12">
            <a:extLst>
              <a:ext uri="{FF2B5EF4-FFF2-40B4-BE49-F238E27FC236}">
                <a16:creationId xmlns:a16="http://schemas.microsoft.com/office/drawing/2014/main" id="{1C795F54-22DB-4834-B7D6-00A093B4D142}"/>
              </a:ext>
            </a:extLst>
          </p:cNvPr>
          <p:cNvSpPr txBox="1"/>
          <p:nvPr/>
        </p:nvSpPr>
        <p:spPr>
          <a:xfrm>
            <a:off x="286717" y="3725091"/>
            <a:ext cx="2900366" cy="1138773"/>
          </a:xfrm>
          <a:prstGeom prst="rect">
            <a:avLst/>
          </a:prstGeom>
          <a:noFill/>
        </p:spPr>
        <p:txBody>
          <a:bodyPr wrap="square" rtlCol="0">
            <a:spAutoFit/>
          </a:bodyPr>
          <a:lstStyle/>
          <a:p>
            <a:pPr algn="ctr"/>
            <a:r>
              <a:rPr lang="es-ES" sz="3600" b="1" i="1" u="sng" dirty="0" err="1"/>
              <a:t>Features</a:t>
            </a:r>
            <a:endParaRPr lang="es-ES" sz="3600" b="1" i="1" u="sng" dirty="0"/>
          </a:p>
          <a:p>
            <a:pPr algn="ctr"/>
            <a:endParaRPr lang="es-ES" sz="3200" b="1" i="1" u="sng" dirty="0"/>
          </a:p>
        </p:txBody>
      </p:sp>
      <p:graphicFrame>
        <p:nvGraphicFramePr>
          <p:cNvPr id="17" name="Diagrama 16">
            <a:extLst>
              <a:ext uri="{FF2B5EF4-FFF2-40B4-BE49-F238E27FC236}">
                <a16:creationId xmlns:a16="http://schemas.microsoft.com/office/drawing/2014/main" id="{65449EF7-9124-4124-98DA-4074A20634F2}"/>
              </a:ext>
            </a:extLst>
          </p:cNvPr>
          <p:cNvGraphicFramePr/>
          <p:nvPr>
            <p:extLst>
              <p:ext uri="{D42A27DB-BD31-4B8C-83A1-F6EECF244321}">
                <p14:modId xmlns:p14="http://schemas.microsoft.com/office/powerpoint/2010/main" val="1449306027"/>
              </p:ext>
            </p:extLst>
          </p:nvPr>
        </p:nvGraphicFramePr>
        <p:xfrm>
          <a:off x="695959" y="4416641"/>
          <a:ext cx="10520039" cy="24413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135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A08BA4-4870-4905-B695-F7E4FA4961E7}"/>
              </a:ext>
            </a:extLst>
          </p:cNvPr>
          <p:cNvSpPr>
            <a:spLocks noGrp="1"/>
          </p:cNvSpPr>
          <p:nvPr>
            <p:ph type="title"/>
          </p:nvPr>
        </p:nvSpPr>
        <p:spPr/>
        <p:txBody>
          <a:bodyPr/>
          <a:lstStyle/>
          <a:p>
            <a:r>
              <a:rPr lang="es-ES" b="1" u="sng" dirty="0">
                <a:solidFill>
                  <a:schemeClr val="tx1"/>
                </a:solidFill>
              </a:rPr>
              <a:t>Correlación</a:t>
            </a:r>
          </a:p>
        </p:txBody>
      </p:sp>
      <p:pic>
        <p:nvPicPr>
          <p:cNvPr id="4" name="Imagen 3">
            <a:extLst>
              <a:ext uri="{FF2B5EF4-FFF2-40B4-BE49-F238E27FC236}">
                <a16:creationId xmlns:a16="http://schemas.microsoft.com/office/drawing/2014/main" id="{2FC6CB9E-EE76-4D56-B0DA-6188705D672F}"/>
              </a:ext>
            </a:extLst>
          </p:cNvPr>
          <p:cNvPicPr/>
          <p:nvPr/>
        </p:nvPicPr>
        <p:blipFill rotWithShape="1">
          <a:blip r:embed="rId3">
            <a:extLst>
              <a:ext uri="{28A0092B-C50C-407E-A947-70E740481C1C}">
                <a14:useLocalDpi xmlns:a14="http://schemas.microsoft.com/office/drawing/2010/main" val="0"/>
              </a:ext>
            </a:extLst>
          </a:blip>
          <a:srcRect l="39874" b="39127"/>
          <a:stretch/>
        </p:blipFill>
        <p:spPr bwMode="auto">
          <a:xfrm>
            <a:off x="6671218" y="907861"/>
            <a:ext cx="5555810" cy="5556313"/>
          </a:xfrm>
          <a:prstGeom prst="rect">
            <a:avLst/>
          </a:prstGeom>
          <a:noFill/>
          <a:ln>
            <a:noFill/>
          </a:ln>
        </p:spPr>
      </p:pic>
      <p:pic>
        <p:nvPicPr>
          <p:cNvPr id="6" name="Imagen 5">
            <a:extLst>
              <a:ext uri="{FF2B5EF4-FFF2-40B4-BE49-F238E27FC236}">
                <a16:creationId xmlns:a16="http://schemas.microsoft.com/office/drawing/2014/main" id="{346D9715-71B9-407A-9068-FD2F4BCB0249}"/>
              </a:ext>
            </a:extLst>
          </p:cNvPr>
          <p:cNvPicPr>
            <a:picLocks noChangeAspect="1"/>
          </p:cNvPicPr>
          <p:nvPr/>
        </p:nvPicPr>
        <p:blipFill>
          <a:blip r:embed="rId4"/>
          <a:stretch>
            <a:fillRect/>
          </a:stretch>
        </p:blipFill>
        <p:spPr>
          <a:xfrm>
            <a:off x="154795" y="2382097"/>
            <a:ext cx="6516423" cy="3281143"/>
          </a:xfrm>
          <a:prstGeom prst="rect">
            <a:avLst/>
          </a:prstGeom>
        </p:spPr>
      </p:pic>
      <p:sp>
        <p:nvSpPr>
          <p:cNvPr id="7" name="CuadroTexto 6">
            <a:extLst>
              <a:ext uri="{FF2B5EF4-FFF2-40B4-BE49-F238E27FC236}">
                <a16:creationId xmlns:a16="http://schemas.microsoft.com/office/drawing/2014/main" id="{1E44E90E-BE14-4666-AE9B-39B499E12CF9}"/>
              </a:ext>
            </a:extLst>
          </p:cNvPr>
          <p:cNvSpPr txBox="1"/>
          <p:nvPr/>
        </p:nvSpPr>
        <p:spPr>
          <a:xfrm>
            <a:off x="420614" y="2032860"/>
            <a:ext cx="5803272" cy="369332"/>
          </a:xfrm>
          <a:prstGeom prst="rect">
            <a:avLst/>
          </a:prstGeom>
          <a:noFill/>
        </p:spPr>
        <p:txBody>
          <a:bodyPr wrap="square" rtlCol="0">
            <a:spAutoFit/>
          </a:bodyPr>
          <a:lstStyle/>
          <a:p>
            <a:r>
              <a:rPr lang="es-ES" b="1" u="sng" dirty="0"/>
              <a:t>Principales columnas correlacionadas con el target</a:t>
            </a:r>
          </a:p>
        </p:txBody>
      </p:sp>
    </p:spTree>
    <p:extLst>
      <p:ext uri="{BB962C8B-B14F-4D97-AF65-F5344CB8AC3E}">
        <p14:creationId xmlns:p14="http://schemas.microsoft.com/office/powerpoint/2010/main" val="176980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81CE131A-95F9-4B5F-A172-F434A9981F38}"/>
              </a:ext>
            </a:extLst>
          </p:cNvPr>
          <p:cNvGraphicFramePr/>
          <p:nvPr>
            <p:extLst>
              <p:ext uri="{D42A27DB-BD31-4B8C-83A1-F6EECF244321}">
                <p14:modId xmlns:p14="http://schemas.microsoft.com/office/powerpoint/2010/main" val="1590295853"/>
              </p:ext>
            </p:extLst>
          </p:nvPr>
        </p:nvGraphicFramePr>
        <p:xfrm>
          <a:off x="0" y="1439333"/>
          <a:ext cx="12192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Modelos</a:t>
            </a:r>
          </a:p>
        </p:txBody>
      </p:sp>
      <p:pic>
        <p:nvPicPr>
          <p:cNvPr id="4098" name="Picture 2">
            <a:extLst>
              <a:ext uri="{FF2B5EF4-FFF2-40B4-BE49-F238E27FC236}">
                <a16:creationId xmlns:a16="http://schemas.microsoft.com/office/drawing/2014/main" id="{590EA96F-3A1A-4860-8F36-5ECAFDEF6F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703" y="5151184"/>
            <a:ext cx="3443177" cy="15485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to Visualize Gradient Boosting Decision Trees With XGBoost in ...">
            <a:extLst>
              <a:ext uri="{FF2B5EF4-FFF2-40B4-BE49-F238E27FC236}">
                <a16:creationId xmlns:a16="http://schemas.microsoft.com/office/drawing/2014/main" id="{B05EE541-100B-43FF-B99E-818341E7FF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84868" y="1495347"/>
            <a:ext cx="2948012" cy="1584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is document provides a very brief introduction to the Prophet API ...">
            <a:extLst>
              <a:ext uri="{FF2B5EF4-FFF2-40B4-BE49-F238E27FC236}">
                <a16:creationId xmlns:a16="http://schemas.microsoft.com/office/drawing/2014/main" id="{5A34BD56-DC86-425E-B151-654C2B6371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2086" y="3312028"/>
            <a:ext cx="2810794" cy="16071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a 2">
            <a:extLst>
              <a:ext uri="{FF2B5EF4-FFF2-40B4-BE49-F238E27FC236}">
                <a16:creationId xmlns:a16="http://schemas.microsoft.com/office/drawing/2014/main" id="{A1DF32CD-FC1B-457E-9DD0-0B0FB4C2D117}"/>
              </a:ext>
            </a:extLst>
          </p:cNvPr>
          <p:cNvGraphicFramePr/>
          <p:nvPr>
            <p:extLst>
              <p:ext uri="{D42A27DB-BD31-4B8C-83A1-F6EECF244321}">
                <p14:modId xmlns:p14="http://schemas.microsoft.com/office/powerpoint/2010/main" val="1848094861"/>
              </p:ext>
            </p:extLst>
          </p:nvPr>
        </p:nvGraphicFramePr>
        <p:xfrm>
          <a:off x="251533" y="2287701"/>
          <a:ext cx="1976761" cy="433902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890907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XGBoost</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XGBoost con los datos aleatorios:</a:t>
            </a:r>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1828520920"/>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latin typeface="Calibri" panose="020F0502020204030204" pitchFamily="34" charset="0"/>
                          <a:ea typeface="Calibri" panose="020F0502020204030204" pitchFamily="34" charset="0"/>
                          <a:cs typeface="Times New Roman" panose="02020603050405020304" pitchFamily="18" charset="0"/>
                        </a:rPr>
                        <a:t>7,16</a:t>
                      </a:r>
                    </a:p>
                  </a:txBody>
                  <a:tcPr marL="68580" marR="68580" marT="0" marB="0" anchor="ctr"/>
                </a:tc>
                <a:tc>
                  <a:txBody>
                    <a:bodyPr/>
                    <a:lstStyle/>
                    <a:p>
                      <a:pPr algn="ctr">
                        <a:lnSpc>
                          <a:spcPct val="107000"/>
                        </a:lnSpc>
                        <a:spcAft>
                          <a:spcPts val="800"/>
                        </a:spcAft>
                      </a:pPr>
                      <a:r>
                        <a:rPr lang="es-ES" sz="1600" dirty="0">
                          <a:effectLst/>
                        </a:rPr>
                        <a:t>95,64 %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8,50 %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pic>
        <p:nvPicPr>
          <p:cNvPr id="12" name="Imagen 11">
            <a:extLst>
              <a:ext uri="{FF2B5EF4-FFF2-40B4-BE49-F238E27FC236}">
                <a16:creationId xmlns:a16="http://schemas.microsoft.com/office/drawing/2014/main" id="{245143E3-5A4C-4907-AD90-EBBD1A7E0AC5}"/>
              </a:ext>
            </a:extLst>
          </p:cNvPr>
          <p:cNvPicPr>
            <a:picLocks noChangeAspect="1"/>
          </p:cNvPicPr>
          <p:nvPr/>
        </p:nvPicPr>
        <p:blipFill>
          <a:blip r:embed="rId3"/>
          <a:stretch>
            <a:fillRect/>
          </a:stretch>
        </p:blipFill>
        <p:spPr>
          <a:xfrm>
            <a:off x="321671" y="3031600"/>
            <a:ext cx="4382014" cy="1373771"/>
          </a:xfrm>
          <a:prstGeom prst="rect">
            <a:avLst/>
          </a:prstGeom>
        </p:spPr>
      </p:pic>
      <p:pic>
        <p:nvPicPr>
          <p:cNvPr id="7170" name="Picture 2">
            <a:extLst>
              <a:ext uri="{FF2B5EF4-FFF2-40B4-BE49-F238E27FC236}">
                <a16:creationId xmlns:a16="http://schemas.microsoft.com/office/drawing/2014/main" id="{9266987E-0475-4D3B-9BC1-C66600EE5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584" y="4237247"/>
            <a:ext cx="7022237" cy="2218222"/>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752E9D22-01AE-4D07-9451-1CBB3066834A}"/>
              </a:ext>
            </a:extLst>
          </p:cNvPr>
          <p:cNvPicPr>
            <a:picLocks noChangeAspect="1"/>
          </p:cNvPicPr>
          <p:nvPr/>
        </p:nvPicPr>
        <p:blipFill rotWithShape="1">
          <a:blip r:embed="rId5"/>
          <a:srcRect l="4879" r="45658" b="49812"/>
          <a:stretch/>
        </p:blipFill>
        <p:spPr>
          <a:xfrm>
            <a:off x="216523" y="5090200"/>
            <a:ext cx="4567061" cy="214313"/>
          </a:xfrm>
          <a:prstGeom prst="rect">
            <a:avLst/>
          </a:prstGeom>
        </p:spPr>
      </p:pic>
      <p:pic>
        <p:nvPicPr>
          <p:cNvPr id="15" name="Imagen 14">
            <a:extLst>
              <a:ext uri="{FF2B5EF4-FFF2-40B4-BE49-F238E27FC236}">
                <a16:creationId xmlns:a16="http://schemas.microsoft.com/office/drawing/2014/main" id="{4BE93B19-D7A9-4F9F-9EC4-D541C69014AD}"/>
              </a:ext>
            </a:extLst>
          </p:cNvPr>
          <p:cNvPicPr>
            <a:picLocks noChangeAspect="1"/>
          </p:cNvPicPr>
          <p:nvPr/>
        </p:nvPicPr>
        <p:blipFill rotWithShape="1">
          <a:blip r:embed="rId5"/>
          <a:srcRect l="56737" t="1" b="49999"/>
          <a:stretch/>
        </p:blipFill>
        <p:spPr>
          <a:xfrm>
            <a:off x="321671" y="5363953"/>
            <a:ext cx="4009517" cy="214313"/>
          </a:xfrm>
          <a:prstGeom prst="rect">
            <a:avLst/>
          </a:prstGeom>
        </p:spPr>
      </p:pic>
      <p:sp>
        <p:nvSpPr>
          <p:cNvPr id="16" name="CuadroTexto 15">
            <a:extLst>
              <a:ext uri="{FF2B5EF4-FFF2-40B4-BE49-F238E27FC236}">
                <a16:creationId xmlns:a16="http://schemas.microsoft.com/office/drawing/2014/main" id="{1867F263-ECC8-466A-AF2D-C8659CC3418D}"/>
              </a:ext>
            </a:extLst>
          </p:cNvPr>
          <p:cNvSpPr txBox="1"/>
          <p:nvPr/>
        </p:nvSpPr>
        <p:spPr>
          <a:xfrm>
            <a:off x="386179" y="4659193"/>
            <a:ext cx="3200664" cy="379458"/>
          </a:xfrm>
          <a:prstGeom prst="rect">
            <a:avLst/>
          </a:prstGeom>
          <a:noFill/>
        </p:spPr>
        <p:txBody>
          <a:bodyPr wrap="square" rtlCol="0">
            <a:spAutoFit/>
          </a:bodyPr>
          <a:lstStyle/>
          <a:p>
            <a:r>
              <a:rPr lang="es-ES" u="sng" dirty="0"/>
              <a:t>Validación:</a:t>
            </a:r>
          </a:p>
        </p:txBody>
      </p:sp>
    </p:spTree>
    <p:extLst>
      <p:ext uri="{BB962C8B-B14F-4D97-AF65-F5344CB8AC3E}">
        <p14:creationId xmlns:p14="http://schemas.microsoft.com/office/powerpoint/2010/main" val="211808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B052F-CE5F-4875-997B-4DAEEF1F410C}"/>
              </a:ext>
            </a:extLst>
          </p:cNvPr>
          <p:cNvSpPr>
            <a:spLocks noGrp="1"/>
          </p:cNvSpPr>
          <p:nvPr>
            <p:ph type="title"/>
          </p:nvPr>
        </p:nvSpPr>
        <p:spPr/>
        <p:txBody>
          <a:bodyPr/>
          <a:lstStyle/>
          <a:p>
            <a:r>
              <a:rPr lang="es-ES" b="1" i="1" u="sng" dirty="0">
                <a:solidFill>
                  <a:schemeClr val="tx1"/>
                </a:solidFill>
              </a:rPr>
              <a:t>XGBoost</a:t>
            </a:r>
          </a:p>
        </p:txBody>
      </p:sp>
      <p:sp>
        <p:nvSpPr>
          <p:cNvPr id="3" name="CuadroTexto 2">
            <a:extLst>
              <a:ext uri="{FF2B5EF4-FFF2-40B4-BE49-F238E27FC236}">
                <a16:creationId xmlns:a16="http://schemas.microsoft.com/office/drawing/2014/main" id="{65B4EA49-8D0F-471B-9B2C-C58262CEA2D1}"/>
              </a:ext>
            </a:extLst>
          </p:cNvPr>
          <p:cNvSpPr txBox="1"/>
          <p:nvPr/>
        </p:nvSpPr>
        <p:spPr>
          <a:xfrm>
            <a:off x="677334" y="1393794"/>
            <a:ext cx="10837332" cy="738664"/>
          </a:xfrm>
          <a:prstGeom prst="rect">
            <a:avLst/>
          </a:prstGeom>
          <a:noFill/>
        </p:spPr>
        <p:txBody>
          <a:bodyPr wrap="square" rtlCol="0">
            <a:spAutoFit/>
          </a:bodyPr>
          <a:lstStyle/>
          <a:p>
            <a:r>
              <a:rPr lang="es-ES" sz="2400" b="1" u="sng" dirty="0"/>
              <a:t>XGBoost con todos los datos ordenados:</a:t>
            </a:r>
          </a:p>
          <a:p>
            <a:endParaRPr lang="es-ES" b="1" u="sng" dirty="0"/>
          </a:p>
        </p:txBody>
      </p:sp>
      <p:graphicFrame>
        <p:nvGraphicFramePr>
          <p:cNvPr id="8" name="Tabla 7">
            <a:extLst>
              <a:ext uri="{FF2B5EF4-FFF2-40B4-BE49-F238E27FC236}">
                <a16:creationId xmlns:a16="http://schemas.microsoft.com/office/drawing/2014/main" id="{0E68324F-2012-4268-9040-D2A90531FABE}"/>
              </a:ext>
            </a:extLst>
          </p:cNvPr>
          <p:cNvGraphicFramePr>
            <a:graphicFrameLocks noGrp="1"/>
          </p:cNvGraphicFramePr>
          <p:nvPr>
            <p:extLst>
              <p:ext uri="{D42A27DB-BD31-4B8C-83A1-F6EECF244321}">
                <p14:modId xmlns:p14="http://schemas.microsoft.com/office/powerpoint/2010/main" val="76609055"/>
              </p:ext>
            </p:extLst>
          </p:nvPr>
        </p:nvGraphicFramePr>
        <p:xfrm>
          <a:off x="4783584" y="2419583"/>
          <a:ext cx="3200664" cy="676142"/>
        </p:xfrm>
        <a:graphic>
          <a:graphicData uri="http://schemas.openxmlformats.org/drawingml/2006/table">
            <a:tbl>
              <a:tblPr firstRow="1" firstCol="1" bandRow="1">
                <a:tableStyleId>{B301B821-A1FF-4177-AEE7-76D212191A09}</a:tableStyleId>
              </a:tblPr>
              <a:tblGrid>
                <a:gridCol w="1066888">
                  <a:extLst>
                    <a:ext uri="{9D8B030D-6E8A-4147-A177-3AD203B41FA5}">
                      <a16:colId xmlns:a16="http://schemas.microsoft.com/office/drawing/2014/main" val="2640597142"/>
                    </a:ext>
                  </a:extLst>
                </a:gridCol>
                <a:gridCol w="1066888">
                  <a:extLst>
                    <a:ext uri="{9D8B030D-6E8A-4147-A177-3AD203B41FA5}">
                      <a16:colId xmlns:a16="http://schemas.microsoft.com/office/drawing/2014/main" val="3953904584"/>
                    </a:ext>
                  </a:extLst>
                </a:gridCol>
                <a:gridCol w="1066888">
                  <a:extLst>
                    <a:ext uri="{9D8B030D-6E8A-4147-A177-3AD203B41FA5}">
                      <a16:colId xmlns:a16="http://schemas.microsoft.com/office/drawing/2014/main" val="193395352"/>
                    </a:ext>
                  </a:extLst>
                </a:gridCol>
              </a:tblGrid>
              <a:tr h="338071">
                <a:tc>
                  <a:txBody>
                    <a:bodyPr/>
                    <a:lstStyle/>
                    <a:p>
                      <a:pPr algn="ctr">
                        <a:lnSpc>
                          <a:spcPct val="107000"/>
                        </a:lnSpc>
                        <a:spcAft>
                          <a:spcPts val="800"/>
                        </a:spcAft>
                      </a:pPr>
                      <a:r>
                        <a:rPr lang="es-ES" sz="1600" dirty="0">
                          <a:effectLst/>
                        </a:rPr>
                        <a:t>RMSE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R2</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MAPE</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2173774"/>
                  </a:ext>
                </a:extLst>
              </a:tr>
              <a:tr h="338071">
                <a:tc>
                  <a:txBody>
                    <a:bodyPr/>
                    <a:lstStyle/>
                    <a:p>
                      <a:pPr algn="ctr">
                        <a:lnSpc>
                          <a:spcPct val="107000"/>
                        </a:lnSpc>
                        <a:spcAft>
                          <a:spcPts val="800"/>
                        </a:spcAft>
                      </a:pPr>
                      <a:r>
                        <a:rPr lang="es-ES" sz="1600" b="0" dirty="0">
                          <a:effectLst/>
                          <a:latin typeface="Calibri" panose="020F0502020204030204" pitchFamily="34" charset="0"/>
                          <a:ea typeface="Calibri" panose="020F0502020204030204" pitchFamily="34" charset="0"/>
                          <a:cs typeface="Times New Roman" panose="02020603050405020304" pitchFamily="18" charset="0"/>
                        </a:rPr>
                        <a:t>12,16</a:t>
                      </a:r>
                    </a:p>
                  </a:txBody>
                  <a:tcPr marL="68580" marR="68580" marT="0" marB="0" anchor="ctr"/>
                </a:tc>
                <a:tc>
                  <a:txBody>
                    <a:bodyPr/>
                    <a:lstStyle/>
                    <a:p>
                      <a:pPr algn="ctr">
                        <a:lnSpc>
                          <a:spcPct val="107000"/>
                        </a:lnSpc>
                        <a:spcAft>
                          <a:spcPts val="800"/>
                        </a:spcAft>
                      </a:pPr>
                      <a:r>
                        <a:rPr lang="es-ES" sz="1600" dirty="0">
                          <a:effectLst/>
                        </a:rPr>
                        <a:t>87,44 %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600" dirty="0">
                          <a:effectLst/>
                        </a:rPr>
                        <a:t>11,33 %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5750566"/>
                  </a:ext>
                </a:extLst>
              </a:tr>
            </a:tbl>
          </a:graphicData>
        </a:graphic>
      </p:graphicFrame>
      <p:sp>
        <p:nvSpPr>
          <p:cNvPr id="9" name="CuadroTexto 8">
            <a:extLst>
              <a:ext uri="{FF2B5EF4-FFF2-40B4-BE49-F238E27FC236}">
                <a16:creationId xmlns:a16="http://schemas.microsoft.com/office/drawing/2014/main" id="{40C997BE-6CDE-4E9D-9D1D-9518EB59B0DD}"/>
              </a:ext>
            </a:extLst>
          </p:cNvPr>
          <p:cNvSpPr txBox="1"/>
          <p:nvPr/>
        </p:nvSpPr>
        <p:spPr>
          <a:xfrm>
            <a:off x="4783584" y="1930400"/>
            <a:ext cx="3200664" cy="379458"/>
          </a:xfrm>
          <a:prstGeom prst="rect">
            <a:avLst/>
          </a:prstGeom>
          <a:noFill/>
        </p:spPr>
        <p:txBody>
          <a:bodyPr wrap="square" rtlCol="0">
            <a:spAutoFit/>
          </a:bodyPr>
          <a:lstStyle/>
          <a:p>
            <a:r>
              <a:rPr lang="es-ES" u="sng" dirty="0"/>
              <a:t>Resultados:</a:t>
            </a:r>
          </a:p>
        </p:txBody>
      </p:sp>
      <p:sp>
        <p:nvSpPr>
          <p:cNvPr id="11" name="CuadroTexto 10">
            <a:extLst>
              <a:ext uri="{FF2B5EF4-FFF2-40B4-BE49-F238E27FC236}">
                <a16:creationId xmlns:a16="http://schemas.microsoft.com/office/drawing/2014/main" id="{A6DF8051-963B-47F4-BCE4-29B68FB16EFE}"/>
              </a:ext>
            </a:extLst>
          </p:cNvPr>
          <p:cNvSpPr txBox="1"/>
          <p:nvPr/>
        </p:nvSpPr>
        <p:spPr>
          <a:xfrm>
            <a:off x="4823534" y="3718486"/>
            <a:ext cx="3200664" cy="379458"/>
          </a:xfrm>
          <a:prstGeom prst="rect">
            <a:avLst/>
          </a:prstGeom>
          <a:noFill/>
        </p:spPr>
        <p:txBody>
          <a:bodyPr wrap="square" rtlCol="0">
            <a:spAutoFit/>
          </a:bodyPr>
          <a:lstStyle/>
          <a:p>
            <a:r>
              <a:rPr lang="es-ES" u="sng" dirty="0"/>
              <a:t>Predicción:</a:t>
            </a:r>
          </a:p>
        </p:txBody>
      </p:sp>
      <p:sp>
        <p:nvSpPr>
          <p:cNvPr id="16" name="CuadroTexto 15">
            <a:extLst>
              <a:ext uri="{FF2B5EF4-FFF2-40B4-BE49-F238E27FC236}">
                <a16:creationId xmlns:a16="http://schemas.microsoft.com/office/drawing/2014/main" id="{1867F263-ECC8-466A-AF2D-C8659CC3418D}"/>
              </a:ext>
            </a:extLst>
          </p:cNvPr>
          <p:cNvSpPr txBox="1"/>
          <p:nvPr/>
        </p:nvSpPr>
        <p:spPr>
          <a:xfrm>
            <a:off x="386179" y="4659193"/>
            <a:ext cx="3200664" cy="379458"/>
          </a:xfrm>
          <a:prstGeom prst="rect">
            <a:avLst/>
          </a:prstGeom>
          <a:noFill/>
        </p:spPr>
        <p:txBody>
          <a:bodyPr wrap="square" rtlCol="0">
            <a:spAutoFit/>
          </a:bodyPr>
          <a:lstStyle/>
          <a:p>
            <a:r>
              <a:rPr lang="es-ES" u="sng" dirty="0"/>
              <a:t>Validación:</a:t>
            </a:r>
          </a:p>
        </p:txBody>
      </p:sp>
      <p:pic>
        <p:nvPicPr>
          <p:cNvPr id="13" name="Imagen 12">
            <a:extLst>
              <a:ext uri="{FF2B5EF4-FFF2-40B4-BE49-F238E27FC236}">
                <a16:creationId xmlns:a16="http://schemas.microsoft.com/office/drawing/2014/main" id="{B7C3B8B0-991F-4A05-870E-1897C93C8A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23534" y="4345185"/>
            <a:ext cx="6691132" cy="2037859"/>
          </a:xfrm>
          <a:prstGeom prst="rect">
            <a:avLst/>
          </a:prstGeom>
          <a:noFill/>
          <a:ln>
            <a:noFill/>
          </a:ln>
        </p:spPr>
      </p:pic>
      <p:pic>
        <p:nvPicPr>
          <p:cNvPr id="17" name="Imagen 16">
            <a:extLst>
              <a:ext uri="{FF2B5EF4-FFF2-40B4-BE49-F238E27FC236}">
                <a16:creationId xmlns:a16="http://schemas.microsoft.com/office/drawing/2014/main" id="{95EA0C20-3535-4962-B696-8C9458DF0A4E}"/>
              </a:ext>
            </a:extLst>
          </p:cNvPr>
          <p:cNvPicPr/>
          <p:nvPr/>
        </p:nvPicPr>
        <p:blipFill>
          <a:blip r:embed="rId4"/>
          <a:stretch>
            <a:fillRect/>
          </a:stretch>
        </p:blipFill>
        <p:spPr>
          <a:xfrm>
            <a:off x="321671" y="2618914"/>
            <a:ext cx="4294717" cy="1550594"/>
          </a:xfrm>
          <a:prstGeom prst="rect">
            <a:avLst/>
          </a:prstGeom>
        </p:spPr>
      </p:pic>
      <p:pic>
        <p:nvPicPr>
          <p:cNvPr id="4" name="Imagen 3">
            <a:extLst>
              <a:ext uri="{FF2B5EF4-FFF2-40B4-BE49-F238E27FC236}">
                <a16:creationId xmlns:a16="http://schemas.microsoft.com/office/drawing/2014/main" id="{44E46BFD-A7FC-4CD1-A27E-D110A19C5D4E}"/>
              </a:ext>
            </a:extLst>
          </p:cNvPr>
          <p:cNvPicPr>
            <a:picLocks noChangeAspect="1"/>
          </p:cNvPicPr>
          <p:nvPr/>
        </p:nvPicPr>
        <p:blipFill rotWithShape="1">
          <a:blip r:embed="rId5"/>
          <a:srcRect t="-24352" r="49352" b="-1"/>
          <a:stretch/>
        </p:blipFill>
        <p:spPr>
          <a:xfrm>
            <a:off x="293350" y="5012260"/>
            <a:ext cx="4394863" cy="296115"/>
          </a:xfrm>
          <a:prstGeom prst="rect">
            <a:avLst/>
          </a:prstGeom>
        </p:spPr>
      </p:pic>
      <p:pic>
        <p:nvPicPr>
          <p:cNvPr id="5" name="Imagen 4">
            <a:extLst>
              <a:ext uri="{FF2B5EF4-FFF2-40B4-BE49-F238E27FC236}">
                <a16:creationId xmlns:a16="http://schemas.microsoft.com/office/drawing/2014/main" id="{28586E81-2AC2-4C78-A744-87C4F0C47CEF}"/>
              </a:ext>
            </a:extLst>
          </p:cNvPr>
          <p:cNvPicPr>
            <a:picLocks noChangeAspect="1"/>
          </p:cNvPicPr>
          <p:nvPr/>
        </p:nvPicPr>
        <p:blipFill rotWithShape="1">
          <a:blip r:embed="rId5"/>
          <a:srcRect l="54221" t="-192"/>
          <a:stretch/>
        </p:blipFill>
        <p:spPr>
          <a:xfrm>
            <a:off x="321671" y="5391718"/>
            <a:ext cx="3972294" cy="238584"/>
          </a:xfrm>
          <a:prstGeom prst="rect">
            <a:avLst/>
          </a:prstGeom>
        </p:spPr>
      </p:pic>
      <p:sp>
        <p:nvSpPr>
          <p:cNvPr id="6" name="CuadroTexto 5">
            <a:extLst>
              <a:ext uri="{FF2B5EF4-FFF2-40B4-BE49-F238E27FC236}">
                <a16:creationId xmlns:a16="http://schemas.microsoft.com/office/drawing/2014/main" id="{240F0F21-3611-4DF0-A0CB-19F70FE5B895}"/>
              </a:ext>
            </a:extLst>
          </p:cNvPr>
          <p:cNvSpPr txBox="1"/>
          <p:nvPr/>
        </p:nvSpPr>
        <p:spPr>
          <a:xfrm>
            <a:off x="1625650" y="5713645"/>
            <a:ext cx="1686757" cy="369332"/>
          </a:xfrm>
          <a:prstGeom prst="rect">
            <a:avLst/>
          </a:prstGeom>
          <a:noFill/>
        </p:spPr>
        <p:txBody>
          <a:bodyPr wrap="square" rtlCol="0">
            <a:spAutoFit/>
          </a:bodyPr>
          <a:lstStyle/>
          <a:p>
            <a:r>
              <a:rPr lang="es-ES" dirty="0"/>
              <a:t>Overfitting!</a:t>
            </a:r>
          </a:p>
        </p:txBody>
      </p:sp>
    </p:spTree>
    <p:extLst>
      <p:ext uri="{BB962C8B-B14F-4D97-AF65-F5344CB8AC3E}">
        <p14:creationId xmlns:p14="http://schemas.microsoft.com/office/powerpoint/2010/main" val="972344627"/>
      </p:ext>
    </p:extLst>
  </p:cSld>
  <p:clrMapOvr>
    <a:masterClrMapping/>
  </p:clrMapOvr>
</p:sld>
</file>

<file path=ppt/theme/theme1.xml><?xml version="1.0" encoding="utf-8"?>
<a:theme xmlns:a="http://schemas.openxmlformats.org/drawingml/2006/main" name="Faceta">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1195</TotalTime>
  <Words>873</Words>
  <Application>Microsoft Office PowerPoint</Application>
  <PresentationFormat>Panorámica</PresentationFormat>
  <Paragraphs>261</Paragraphs>
  <Slides>16</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Trebuchet MS</vt:lpstr>
      <vt:lpstr>Wingdings 3</vt:lpstr>
      <vt:lpstr>Faceta</vt:lpstr>
      <vt:lpstr> Master en Data Science  Comparación de modelos de Machine Learning para la predicción del precio de la electricidad.</vt:lpstr>
      <vt:lpstr>¿Cuál es el tema elegido?</vt:lpstr>
      <vt:lpstr>Tipos de tarifas PVPC</vt:lpstr>
      <vt:lpstr>Datos a emplear</vt:lpstr>
      <vt:lpstr>Presentación de PowerPoint</vt:lpstr>
      <vt:lpstr>Correlación</vt:lpstr>
      <vt:lpstr>Modelos</vt:lpstr>
      <vt:lpstr>XGBoost</vt:lpstr>
      <vt:lpstr>XGBoost</vt:lpstr>
      <vt:lpstr>Modelos de series temporales</vt:lpstr>
      <vt:lpstr>Modelos de series temporales</vt:lpstr>
      <vt:lpstr>Redes neuronales</vt:lpstr>
      <vt:lpstr>Redes neuronales</vt:lpstr>
      <vt:lpstr>Redes neuronales</vt:lpstr>
      <vt:lpstr>Conclusiones</vt:lpstr>
      <vt:lpstr>Visualización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Joel De la Cruz Fuertes</dc:creator>
  <cp:lastModifiedBy>Joel De la Cruz Fuertes</cp:lastModifiedBy>
  <cp:revision>70</cp:revision>
  <dcterms:created xsi:type="dcterms:W3CDTF">2020-06-02T18:54:36Z</dcterms:created>
  <dcterms:modified xsi:type="dcterms:W3CDTF">2020-09-05T21:45:00Z</dcterms:modified>
</cp:coreProperties>
</file>